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 id="2147483710" r:id="rId2"/>
  </p:sldMasterIdLst>
  <p:notesMasterIdLst>
    <p:notesMasterId r:id="rId52"/>
  </p:notesMasterIdLst>
  <p:sldIdLst>
    <p:sldId id="549" r:id="rId3"/>
    <p:sldId id="578" r:id="rId4"/>
    <p:sldId id="580" r:id="rId5"/>
    <p:sldId id="606" r:id="rId6"/>
    <p:sldId id="579" r:id="rId7"/>
    <p:sldId id="586" r:id="rId8"/>
    <p:sldId id="587" r:id="rId9"/>
    <p:sldId id="598" r:id="rId10"/>
    <p:sldId id="588" r:id="rId11"/>
    <p:sldId id="600" r:id="rId12"/>
    <p:sldId id="601" r:id="rId13"/>
    <p:sldId id="602" r:id="rId14"/>
    <p:sldId id="607" r:id="rId15"/>
    <p:sldId id="610" r:id="rId16"/>
    <p:sldId id="581" r:id="rId17"/>
    <p:sldId id="584" r:id="rId18"/>
    <p:sldId id="583" r:id="rId19"/>
    <p:sldId id="582" r:id="rId20"/>
    <p:sldId id="612" r:id="rId21"/>
    <p:sldId id="589" r:id="rId22"/>
    <p:sldId id="590" r:id="rId23"/>
    <p:sldId id="613" r:id="rId24"/>
    <p:sldId id="591" r:id="rId25"/>
    <p:sldId id="614" r:id="rId26"/>
    <p:sldId id="597" r:id="rId27"/>
    <p:sldId id="557" r:id="rId28"/>
    <p:sldId id="554" r:id="rId29"/>
    <p:sldId id="553" r:id="rId30"/>
    <p:sldId id="546" r:id="rId31"/>
    <p:sldId id="555" r:id="rId32"/>
    <p:sldId id="556" r:id="rId33"/>
    <p:sldId id="558" r:id="rId34"/>
    <p:sldId id="560" r:id="rId35"/>
    <p:sldId id="562" r:id="rId36"/>
    <p:sldId id="561" r:id="rId37"/>
    <p:sldId id="563" r:id="rId38"/>
    <p:sldId id="564" r:id="rId39"/>
    <p:sldId id="572" r:id="rId40"/>
    <p:sldId id="573" r:id="rId41"/>
    <p:sldId id="574" r:id="rId42"/>
    <p:sldId id="575" r:id="rId43"/>
    <p:sldId id="576" r:id="rId44"/>
    <p:sldId id="577" r:id="rId45"/>
    <p:sldId id="569" r:id="rId46"/>
    <p:sldId id="570" r:id="rId47"/>
    <p:sldId id="571" r:id="rId48"/>
    <p:sldId id="568" r:id="rId49"/>
    <p:sldId id="585" r:id="rId50"/>
    <p:sldId id="548" r:id="rId51"/>
  </p:sldIdLst>
  <p:sldSz cx="9144000" cy="5143500" type="screen16x9"/>
  <p:notesSz cx="6813550" cy="994568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46F"/>
    <a:srgbClr val="CC3300"/>
    <a:srgbClr val="000066"/>
    <a:srgbClr val="BBCFFB"/>
    <a:srgbClr val="55F587"/>
    <a:srgbClr val="6CF109"/>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0" autoAdjust="0"/>
    <p:restoredTop sz="92000" autoAdjust="0"/>
  </p:normalViewPr>
  <p:slideViewPr>
    <p:cSldViewPr>
      <p:cViewPr>
        <p:scale>
          <a:sx n="100" d="100"/>
          <a:sy n="100" d="100"/>
        </p:scale>
        <p:origin x="-426" y="15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9D6D8F-C0B4-46A1-A1C8-7D060841738F}" type="doc">
      <dgm:prSet loTypeId="urn:microsoft.com/office/officeart/2005/8/layout/list1" loCatId="list" qsTypeId="urn:microsoft.com/office/officeart/2005/8/quickstyle/simple4" qsCatId="simple" csTypeId="urn:microsoft.com/office/officeart/2005/8/colors/accent5_2" csCatId="accent5" phldr="1"/>
      <dgm:spPr/>
    </dgm:pt>
    <dgm:pt modelId="{7B31F37E-3FB9-4D47-81C5-E51ED4FDBACF}">
      <dgm:prSet custT="1"/>
      <dgm:spPr/>
      <dgm:t>
        <a:bodyPr/>
        <a:lstStyle/>
        <a:p>
          <a:r>
            <a:rPr lang="ru-RU" altLang="ru-RU" sz="2400" b="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«Государственный язык Республики Татарстан – </a:t>
          </a:r>
        </a:p>
        <a:p>
          <a:r>
            <a:rPr lang="ru-RU" altLang="ru-RU" sz="2400" b="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татарский язык» для 1-11 классы</a:t>
          </a:r>
        </a:p>
      </dgm:t>
    </dgm:pt>
    <dgm:pt modelId="{E70DED0D-1EF4-49ED-B54F-79AF67778746}" type="parTrans" cxnId="{12DB63A7-0681-484F-AC02-61A59B9EE998}">
      <dgm:prSet/>
      <dgm:spPr/>
      <dgm:t>
        <a:bodyPr/>
        <a:lstStyle/>
        <a:p>
          <a:endParaRPr lang="ru-RU" sz="2000"/>
        </a:p>
      </dgm:t>
    </dgm:pt>
    <dgm:pt modelId="{9FA24243-3A0C-4ED1-823E-205D26BCC9A9}" type="sibTrans" cxnId="{12DB63A7-0681-484F-AC02-61A59B9EE998}">
      <dgm:prSet/>
      <dgm:spPr/>
      <dgm:t>
        <a:bodyPr/>
        <a:lstStyle/>
        <a:p>
          <a:endParaRPr lang="ru-RU" sz="2000"/>
        </a:p>
      </dgm:t>
    </dgm:pt>
    <dgm:pt modelId="{33BA25B1-A65C-4DD8-8393-B97F698B662A}">
      <dgm:prSet custT="1"/>
      <dgm:spPr/>
      <dgm:t>
        <a:bodyPr/>
        <a:lstStyle/>
        <a:p>
          <a:r>
            <a:rPr lang="ru-RU" sz="2400" b="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«Родной (татарский) язык» </a:t>
          </a:r>
        </a:p>
        <a:p>
          <a:r>
            <a:rPr lang="ru-RU" sz="2400" b="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(базовый и углубленный уровни)</a:t>
          </a:r>
        </a:p>
      </dgm:t>
    </dgm:pt>
    <dgm:pt modelId="{EF9AF702-57C8-4EEF-8ADE-630359726D2E}" type="parTrans" cxnId="{206BB19B-5263-4309-9925-4F0695AAECFE}">
      <dgm:prSet/>
      <dgm:spPr/>
      <dgm:t>
        <a:bodyPr/>
        <a:lstStyle/>
        <a:p>
          <a:endParaRPr lang="ru-RU" sz="2000"/>
        </a:p>
      </dgm:t>
    </dgm:pt>
    <dgm:pt modelId="{54084E90-525D-46D3-A36B-DA2A1C058A9C}" type="sibTrans" cxnId="{206BB19B-5263-4309-9925-4F0695AAECFE}">
      <dgm:prSet/>
      <dgm:spPr/>
      <dgm:t>
        <a:bodyPr/>
        <a:lstStyle/>
        <a:p>
          <a:endParaRPr lang="ru-RU" sz="2000"/>
        </a:p>
      </dgm:t>
    </dgm:pt>
    <dgm:pt modelId="{E9CA2791-ABDF-4A6F-AE9C-D676158382E4}">
      <dgm:prSet custT="1"/>
      <dgm:spPr/>
      <dgm:t>
        <a:bodyPr/>
        <a:lstStyle/>
        <a:p>
          <a:r>
            <a:rPr lang="ru-RU" altLang="ru-RU" sz="2400" b="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«Родная (татарская) литература»</a:t>
          </a:r>
        </a:p>
        <a:p>
          <a:r>
            <a:rPr lang="ru-RU" altLang="ru-RU" sz="2400" b="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(базовый и углубленный уровни)</a:t>
          </a:r>
          <a:endParaRPr lang="ru-RU" altLang="ru-RU" sz="2400"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D63F508-FE36-42B9-AE0B-B2BC72B25D52}" type="sibTrans" cxnId="{BF700A8B-B064-44E9-ADBD-468202FDDBD9}">
      <dgm:prSet/>
      <dgm:spPr/>
      <dgm:t>
        <a:bodyPr/>
        <a:lstStyle/>
        <a:p>
          <a:endParaRPr lang="ru-RU" sz="2000"/>
        </a:p>
      </dgm:t>
    </dgm:pt>
    <dgm:pt modelId="{1C8A459B-612B-43C8-8D85-84F4B6E71E40}" type="parTrans" cxnId="{BF700A8B-B064-44E9-ADBD-468202FDDBD9}">
      <dgm:prSet/>
      <dgm:spPr/>
      <dgm:t>
        <a:bodyPr/>
        <a:lstStyle/>
        <a:p>
          <a:endParaRPr lang="ru-RU" sz="2000"/>
        </a:p>
      </dgm:t>
    </dgm:pt>
    <dgm:pt modelId="{8AF3AF0A-531B-4978-8083-C80A35690E4B}" type="pres">
      <dgm:prSet presAssocID="{DA9D6D8F-C0B4-46A1-A1C8-7D060841738F}" presName="linear" presStyleCnt="0">
        <dgm:presLayoutVars>
          <dgm:dir/>
          <dgm:animLvl val="lvl"/>
          <dgm:resizeHandles val="exact"/>
        </dgm:presLayoutVars>
      </dgm:prSet>
      <dgm:spPr/>
    </dgm:pt>
    <dgm:pt modelId="{8CFAB857-66FC-4D87-B8CC-1512EA14FB63}" type="pres">
      <dgm:prSet presAssocID="{7B31F37E-3FB9-4D47-81C5-E51ED4FDBACF}" presName="parentLin" presStyleCnt="0"/>
      <dgm:spPr/>
    </dgm:pt>
    <dgm:pt modelId="{210BB7D5-D757-4ABD-8C99-553E77732372}" type="pres">
      <dgm:prSet presAssocID="{7B31F37E-3FB9-4D47-81C5-E51ED4FDBACF}" presName="parentLeftMargin" presStyleLbl="node1" presStyleIdx="0" presStyleCnt="3"/>
      <dgm:spPr/>
      <dgm:t>
        <a:bodyPr/>
        <a:lstStyle/>
        <a:p>
          <a:endParaRPr lang="ru-RU"/>
        </a:p>
      </dgm:t>
    </dgm:pt>
    <dgm:pt modelId="{2E5FBB40-293F-4C12-A0D8-A1CE339AEF1E}" type="pres">
      <dgm:prSet presAssocID="{7B31F37E-3FB9-4D47-81C5-E51ED4FDBACF}" presName="parentText" presStyleLbl="node1" presStyleIdx="0" presStyleCnt="3" custScaleX="112881">
        <dgm:presLayoutVars>
          <dgm:chMax val="0"/>
          <dgm:bulletEnabled val="1"/>
        </dgm:presLayoutVars>
      </dgm:prSet>
      <dgm:spPr/>
      <dgm:t>
        <a:bodyPr/>
        <a:lstStyle/>
        <a:p>
          <a:endParaRPr lang="ru-RU"/>
        </a:p>
      </dgm:t>
    </dgm:pt>
    <dgm:pt modelId="{FE0F850E-6562-4649-BD69-8C3C8B726D93}" type="pres">
      <dgm:prSet presAssocID="{7B31F37E-3FB9-4D47-81C5-E51ED4FDBACF}" presName="negativeSpace" presStyleCnt="0"/>
      <dgm:spPr/>
    </dgm:pt>
    <dgm:pt modelId="{3C8B7D82-15D7-45C8-9469-C21DFEEC1AFC}" type="pres">
      <dgm:prSet presAssocID="{7B31F37E-3FB9-4D47-81C5-E51ED4FDBACF}" presName="childText" presStyleLbl="conFgAcc1" presStyleIdx="0" presStyleCnt="3">
        <dgm:presLayoutVars>
          <dgm:bulletEnabled val="1"/>
        </dgm:presLayoutVars>
      </dgm:prSet>
      <dgm:spPr/>
    </dgm:pt>
    <dgm:pt modelId="{A3F45A8F-E684-40AE-BF7A-9D10BFBD81F8}" type="pres">
      <dgm:prSet presAssocID="{9FA24243-3A0C-4ED1-823E-205D26BCC9A9}" presName="spaceBetweenRectangles" presStyleCnt="0"/>
      <dgm:spPr/>
    </dgm:pt>
    <dgm:pt modelId="{FEA9E15D-01B0-4187-98CF-6F6E8713967A}" type="pres">
      <dgm:prSet presAssocID="{33BA25B1-A65C-4DD8-8393-B97F698B662A}" presName="parentLin" presStyleCnt="0"/>
      <dgm:spPr/>
    </dgm:pt>
    <dgm:pt modelId="{C3FB1D9E-9C03-474C-990F-A559BCC47A66}" type="pres">
      <dgm:prSet presAssocID="{33BA25B1-A65C-4DD8-8393-B97F698B662A}" presName="parentLeftMargin" presStyleLbl="node1" presStyleIdx="0" presStyleCnt="3"/>
      <dgm:spPr/>
      <dgm:t>
        <a:bodyPr/>
        <a:lstStyle/>
        <a:p>
          <a:endParaRPr lang="ru-RU"/>
        </a:p>
      </dgm:t>
    </dgm:pt>
    <dgm:pt modelId="{D2398170-4BC0-4E99-A69A-69F4177F07D7}" type="pres">
      <dgm:prSet presAssocID="{33BA25B1-A65C-4DD8-8393-B97F698B662A}" presName="parentText" presStyleLbl="node1" presStyleIdx="1" presStyleCnt="3" custScaleX="112881">
        <dgm:presLayoutVars>
          <dgm:chMax val="0"/>
          <dgm:bulletEnabled val="1"/>
        </dgm:presLayoutVars>
      </dgm:prSet>
      <dgm:spPr/>
      <dgm:t>
        <a:bodyPr/>
        <a:lstStyle/>
        <a:p>
          <a:endParaRPr lang="ru-RU"/>
        </a:p>
      </dgm:t>
    </dgm:pt>
    <dgm:pt modelId="{EF527836-40D2-40C6-874A-BE8B175FC6A9}" type="pres">
      <dgm:prSet presAssocID="{33BA25B1-A65C-4DD8-8393-B97F698B662A}" presName="negativeSpace" presStyleCnt="0"/>
      <dgm:spPr/>
    </dgm:pt>
    <dgm:pt modelId="{81F55F90-D3A5-47CB-9BD0-538F44CB279B}" type="pres">
      <dgm:prSet presAssocID="{33BA25B1-A65C-4DD8-8393-B97F698B662A}" presName="childText" presStyleLbl="conFgAcc1" presStyleIdx="1" presStyleCnt="3">
        <dgm:presLayoutVars>
          <dgm:bulletEnabled val="1"/>
        </dgm:presLayoutVars>
      </dgm:prSet>
      <dgm:spPr/>
    </dgm:pt>
    <dgm:pt modelId="{CCAC8887-5EFD-4B6C-B71A-206AC78D1A77}" type="pres">
      <dgm:prSet presAssocID="{54084E90-525D-46D3-A36B-DA2A1C058A9C}" presName="spaceBetweenRectangles" presStyleCnt="0"/>
      <dgm:spPr/>
    </dgm:pt>
    <dgm:pt modelId="{49091542-45CC-4861-95BA-9FBC2B63AD20}" type="pres">
      <dgm:prSet presAssocID="{E9CA2791-ABDF-4A6F-AE9C-D676158382E4}" presName="parentLin" presStyleCnt="0"/>
      <dgm:spPr/>
    </dgm:pt>
    <dgm:pt modelId="{000E887C-E35B-4833-AA44-8C4982EA7CAC}" type="pres">
      <dgm:prSet presAssocID="{E9CA2791-ABDF-4A6F-AE9C-D676158382E4}" presName="parentLeftMargin" presStyleLbl="node1" presStyleIdx="1" presStyleCnt="3"/>
      <dgm:spPr/>
      <dgm:t>
        <a:bodyPr/>
        <a:lstStyle/>
        <a:p>
          <a:endParaRPr lang="ru-RU"/>
        </a:p>
      </dgm:t>
    </dgm:pt>
    <dgm:pt modelId="{06DAEF4D-3473-4699-887A-FEA5FB434365}" type="pres">
      <dgm:prSet presAssocID="{E9CA2791-ABDF-4A6F-AE9C-D676158382E4}" presName="parentText" presStyleLbl="node1" presStyleIdx="2" presStyleCnt="3" custScaleX="112881">
        <dgm:presLayoutVars>
          <dgm:chMax val="0"/>
          <dgm:bulletEnabled val="1"/>
        </dgm:presLayoutVars>
      </dgm:prSet>
      <dgm:spPr/>
      <dgm:t>
        <a:bodyPr/>
        <a:lstStyle/>
        <a:p>
          <a:endParaRPr lang="ru-RU"/>
        </a:p>
      </dgm:t>
    </dgm:pt>
    <dgm:pt modelId="{56DF3647-05BF-4A5F-9B66-299E138E07F6}" type="pres">
      <dgm:prSet presAssocID="{E9CA2791-ABDF-4A6F-AE9C-D676158382E4}" presName="negativeSpace" presStyleCnt="0"/>
      <dgm:spPr/>
    </dgm:pt>
    <dgm:pt modelId="{33E5F26C-0ED3-4456-87B5-90A81C2DD252}" type="pres">
      <dgm:prSet presAssocID="{E9CA2791-ABDF-4A6F-AE9C-D676158382E4}" presName="childText" presStyleLbl="conFgAcc1" presStyleIdx="2" presStyleCnt="3">
        <dgm:presLayoutVars>
          <dgm:bulletEnabled val="1"/>
        </dgm:presLayoutVars>
      </dgm:prSet>
      <dgm:spPr/>
    </dgm:pt>
  </dgm:ptLst>
  <dgm:cxnLst>
    <dgm:cxn modelId="{EE0F0416-9283-44BB-AB67-B1E9BA303F91}" type="presOf" srcId="{7B31F37E-3FB9-4D47-81C5-E51ED4FDBACF}" destId="{2E5FBB40-293F-4C12-A0D8-A1CE339AEF1E}" srcOrd="1" destOrd="0" presId="urn:microsoft.com/office/officeart/2005/8/layout/list1"/>
    <dgm:cxn modelId="{9B2C80C0-9413-4C3A-9ABC-A846DE3FB2D8}" type="presOf" srcId="{E9CA2791-ABDF-4A6F-AE9C-D676158382E4}" destId="{000E887C-E35B-4833-AA44-8C4982EA7CAC}" srcOrd="0" destOrd="0" presId="urn:microsoft.com/office/officeart/2005/8/layout/list1"/>
    <dgm:cxn modelId="{206BB19B-5263-4309-9925-4F0695AAECFE}" srcId="{DA9D6D8F-C0B4-46A1-A1C8-7D060841738F}" destId="{33BA25B1-A65C-4DD8-8393-B97F698B662A}" srcOrd="1" destOrd="0" parTransId="{EF9AF702-57C8-4EEF-8ADE-630359726D2E}" sibTransId="{54084E90-525D-46D3-A36B-DA2A1C058A9C}"/>
    <dgm:cxn modelId="{12DB63A7-0681-484F-AC02-61A59B9EE998}" srcId="{DA9D6D8F-C0B4-46A1-A1C8-7D060841738F}" destId="{7B31F37E-3FB9-4D47-81C5-E51ED4FDBACF}" srcOrd="0" destOrd="0" parTransId="{E70DED0D-1EF4-49ED-B54F-79AF67778746}" sibTransId="{9FA24243-3A0C-4ED1-823E-205D26BCC9A9}"/>
    <dgm:cxn modelId="{B246A710-E98C-42FF-9E33-9419CC4B3341}" type="presOf" srcId="{DA9D6D8F-C0B4-46A1-A1C8-7D060841738F}" destId="{8AF3AF0A-531B-4978-8083-C80A35690E4B}" srcOrd="0" destOrd="0" presId="urn:microsoft.com/office/officeart/2005/8/layout/list1"/>
    <dgm:cxn modelId="{5F6C4358-6FDB-4621-BEDB-715503DF82DD}" type="presOf" srcId="{33BA25B1-A65C-4DD8-8393-B97F698B662A}" destId="{C3FB1D9E-9C03-474C-990F-A559BCC47A66}" srcOrd="0" destOrd="0" presId="urn:microsoft.com/office/officeart/2005/8/layout/list1"/>
    <dgm:cxn modelId="{AF3A3EF8-D80C-4052-B4C5-B348830C9460}" type="presOf" srcId="{33BA25B1-A65C-4DD8-8393-B97F698B662A}" destId="{D2398170-4BC0-4E99-A69A-69F4177F07D7}" srcOrd="1" destOrd="0" presId="urn:microsoft.com/office/officeart/2005/8/layout/list1"/>
    <dgm:cxn modelId="{BC90A05B-F9B9-4E9F-93A9-0A34519E966F}" type="presOf" srcId="{E9CA2791-ABDF-4A6F-AE9C-D676158382E4}" destId="{06DAEF4D-3473-4699-887A-FEA5FB434365}" srcOrd="1" destOrd="0" presId="urn:microsoft.com/office/officeart/2005/8/layout/list1"/>
    <dgm:cxn modelId="{73F7BB61-16B3-40C0-8D97-078B441E8BC7}" type="presOf" srcId="{7B31F37E-3FB9-4D47-81C5-E51ED4FDBACF}" destId="{210BB7D5-D757-4ABD-8C99-553E77732372}" srcOrd="0" destOrd="0" presId="urn:microsoft.com/office/officeart/2005/8/layout/list1"/>
    <dgm:cxn modelId="{BF700A8B-B064-44E9-ADBD-468202FDDBD9}" srcId="{DA9D6D8F-C0B4-46A1-A1C8-7D060841738F}" destId="{E9CA2791-ABDF-4A6F-AE9C-D676158382E4}" srcOrd="2" destOrd="0" parTransId="{1C8A459B-612B-43C8-8D85-84F4B6E71E40}" sibTransId="{8D63F508-FE36-42B9-AE0B-B2BC72B25D52}"/>
    <dgm:cxn modelId="{B76518FD-5FCA-474E-8500-24FE34ABE54B}" type="presParOf" srcId="{8AF3AF0A-531B-4978-8083-C80A35690E4B}" destId="{8CFAB857-66FC-4D87-B8CC-1512EA14FB63}" srcOrd="0" destOrd="0" presId="urn:microsoft.com/office/officeart/2005/8/layout/list1"/>
    <dgm:cxn modelId="{98B98E62-4C62-40DF-8699-2620EA3C95C5}" type="presParOf" srcId="{8CFAB857-66FC-4D87-B8CC-1512EA14FB63}" destId="{210BB7D5-D757-4ABD-8C99-553E77732372}" srcOrd="0" destOrd="0" presId="urn:microsoft.com/office/officeart/2005/8/layout/list1"/>
    <dgm:cxn modelId="{F85012CD-20CB-4AE1-8821-1962C59F1937}" type="presParOf" srcId="{8CFAB857-66FC-4D87-B8CC-1512EA14FB63}" destId="{2E5FBB40-293F-4C12-A0D8-A1CE339AEF1E}" srcOrd="1" destOrd="0" presId="urn:microsoft.com/office/officeart/2005/8/layout/list1"/>
    <dgm:cxn modelId="{E38FEA42-E7AD-4DD7-B234-BD846FA72E68}" type="presParOf" srcId="{8AF3AF0A-531B-4978-8083-C80A35690E4B}" destId="{FE0F850E-6562-4649-BD69-8C3C8B726D93}" srcOrd="1" destOrd="0" presId="urn:microsoft.com/office/officeart/2005/8/layout/list1"/>
    <dgm:cxn modelId="{3441F167-93BB-43B3-A726-954F751E5A28}" type="presParOf" srcId="{8AF3AF0A-531B-4978-8083-C80A35690E4B}" destId="{3C8B7D82-15D7-45C8-9469-C21DFEEC1AFC}" srcOrd="2" destOrd="0" presId="urn:microsoft.com/office/officeart/2005/8/layout/list1"/>
    <dgm:cxn modelId="{281F3A8C-D866-47FE-8138-0CBAF1152731}" type="presParOf" srcId="{8AF3AF0A-531B-4978-8083-C80A35690E4B}" destId="{A3F45A8F-E684-40AE-BF7A-9D10BFBD81F8}" srcOrd="3" destOrd="0" presId="urn:microsoft.com/office/officeart/2005/8/layout/list1"/>
    <dgm:cxn modelId="{7D1966B4-A243-4311-9613-C1F27EBC701F}" type="presParOf" srcId="{8AF3AF0A-531B-4978-8083-C80A35690E4B}" destId="{FEA9E15D-01B0-4187-98CF-6F6E8713967A}" srcOrd="4" destOrd="0" presId="urn:microsoft.com/office/officeart/2005/8/layout/list1"/>
    <dgm:cxn modelId="{64F59B18-AFF4-4BDA-BA6E-D7F93082A455}" type="presParOf" srcId="{FEA9E15D-01B0-4187-98CF-6F6E8713967A}" destId="{C3FB1D9E-9C03-474C-990F-A559BCC47A66}" srcOrd="0" destOrd="0" presId="urn:microsoft.com/office/officeart/2005/8/layout/list1"/>
    <dgm:cxn modelId="{FA1FB8DD-C95D-460C-A80F-8209281AAE8A}" type="presParOf" srcId="{FEA9E15D-01B0-4187-98CF-6F6E8713967A}" destId="{D2398170-4BC0-4E99-A69A-69F4177F07D7}" srcOrd="1" destOrd="0" presId="urn:microsoft.com/office/officeart/2005/8/layout/list1"/>
    <dgm:cxn modelId="{048C33E7-DDDC-4F55-A77F-883BCA4F4268}" type="presParOf" srcId="{8AF3AF0A-531B-4978-8083-C80A35690E4B}" destId="{EF527836-40D2-40C6-874A-BE8B175FC6A9}" srcOrd="5" destOrd="0" presId="urn:microsoft.com/office/officeart/2005/8/layout/list1"/>
    <dgm:cxn modelId="{972A8531-552A-416D-978F-B052A77FC33D}" type="presParOf" srcId="{8AF3AF0A-531B-4978-8083-C80A35690E4B}" destId="{81F55F90-D3A5-47CB-9BD0-538F44CB279B}" srcOrd="6" destOrd="0" presId="urn:microsoft.com/office/officeart/2005/8/layout/list1"/>
    <dgm:cxn modelId="{C99E186B-B2B9-4DE2-A03B-DD8330D3389D}" type="presParOf" srcId="{8AF3AF0A-531B-4978-8083-C80A35690E4B}" destId="{CCAC8887-5EFD-4B6C-B71A-206AC78D1A77}" srcOrd="7" destOrd="0" presId="urn:microsoft.com/office/officeart/2005/8/layout/list1"/>
    <dgm:cxn modelId="{60EE277B-56D2-43FF-863E-4DCC9956F503}" type="presParOf" srcId="{8AF3AF0A-531B-4978-8083-C80A35690E4B}" destId="{49091542-45CC-4861-95BA-9FBC2B63AD20}" srcOrd="8" destOrd="0" presId="urn:microsoft.com/office/officeart/2005/8/layout/list1"/>
    <dgm:cxn modelId="{4015D865-3FD4-4E2C-848D-015C9A834427}" type="presParOf" srcId="{49091542-45CC-4861-95BA-9FBC2B63AD20}" destId="{000E887C-E35B-4833-AA44-8C4982EA7CAC}" srcOrd="0" destOrd="0" presId="urn:microsoft.com/office/officeart/2005/8/layout/list1"/>
    <dgm:cxn modelId="{706747BB-6243-45E8-A5AA-8685036A2812}" type="presParOf" srcId="{49091542-45CC-4861-95BA-9FBC2B63AD20}" destId="{06DAEF4D-3473-4699-887A-FEA5FB434365}" srcOrd="1" destOrd="0" presId="urn:microsoft.com/office/officeart/2005/8/layout/list1"/>
    <dgm:cxn modelId="{060CDC69-F704-4079-A3D8-61DD9883F800}" type="presParOf" srcId="{8AF3AF0A-531B-4978-8083-C80A35690E4B}" destId="{56DF3647-05BF-4A5F-9B66-299E138E07F6}" srcOrd="9" destOrd="0" presId="urn:microsoft.com/office/officeart/2005/8/layout/list1"/>
    <dgm:cxn modelId="{E8EFACA4-B122-4008-9852-1A06A250C9EB}" type="presParOf" srcId="{8AF3AF0A-531B-4978-8083-C80A35690E4B}" destId="{33E5F26C-0ED3-4456-87B5-90A81C2DD252}"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1"/>
            <a:ext cx="2951632" cy="498634"/>
          </a:xfrm>
          <a:prstGeom prst="rect">
            <a:avLst/>
          </a:prstGeom>
          <a:noFill/>
          <a:ln w="9525">
            <a:noFill/>
            <a:miter lim="800000"/>
            <a:headEnd/>
            <a:tailEnd/>
          </a:ln>
          <a:effectLst/>
        </p:spPr>
        <p:txBody>
          <a:bodyPr vert="horz" wrap="square" lIns="92338" tIns="46169" rIns="92338" bIns="46169" numCol="1" anchor="t" anchorCtr="0" compatLnSpc="1">
            <a:prstTxWarp prst="textNoShape">
              <a:avLst/>
            </a:prstTxWarp>
          </a:bodyPr>
          <a:lstStyle>
            <a:lvl1pPr>
              <a:defRPr sz="1200">
                <a:latin typeface="Tahoma" pitchFamily="34" charset="0"/>
              </a:defRPr>
            </a:lvl1pPr>
          </a:lstStyle>
          <a:p>
            <a:pPr>
              <a:defRPr/>
            </a:pPr>
            <a:endParaRPr lang="ru-RU" dirty="0"/>
          </a:p>
        </p:txBody>
      </p:sp>
      <p:sp>
        <p:nvSpPr>
          <p:cNvPr id="89091" name="Rectangle 3"/>
          <p:cNvSpPr>
            <a:spLocks noGrp="1" noChangeArrowheads="1"/>
          </p:cNvSpPr>
          <p:nvPr>
            <p:ph type="dt" idx="1"/>
          </p:nvPr>
        </p:nvSpPr>
        <p:spPr bwMode="auto">
          <a:xfrm>
            <a:off x="3860319" y="1"/>
            <a:ext cx="2951631" cy="498634"/>
          </a:xfrm>
          <a:prstGeom prst="rect">
            <a:avLst/>
          </a:prstGeom>
          <a:noFill/>
          <a:ln w="9525">
            <a:noFill/>
            <a:miter lim="800000"/>
            <a:headEnd/>
            <a:tailEnd/>
          </a:ln>
          <a:effectLst/>
        </p:spPr>
        <p:txBody>
          <a:bodyPr vert="horz" wrap="square" lIns="92338" tIns="46169" rIns="92338" bIns="46169" numCol="1" anchor="t" anchorCtr="0" compatLnSpc="1">
            <a:prstTxWarp prst="textNoShape">
              <a:avLst/>
            </a:prstTxWarp>
          </a:bodyPr>
          <a:lstStyle>
            <a:lvl1pPr algn="r">
              <a:defRPr sz="1200">
                <a:latin typeface="Tahoma" pitchFamily="34" charset="0"/>
              </a:defRPr>
            </a:lvl1pPr>
          </a:lstStyle>
          <a:p>
            <a:pPr>
              <a:defRPr/>
            </a:pPr>
            <a:fld id="{F5D3694E-5052-4F3F-93CD-88758756FAC5}" type="datetimeFigureOut">
              <a:rPr lang="ru-RU"/>
              <a:pPr>
                <a:defRPr/>
              </a:pPr>
              <a:t>17.01.2020</a:t>
            </a:fld>
            <a:endParaRPr lang="ru-RU" dirty="0"/>
          </a:p>
        </p:txBody>
      </p:sp>
      <p:sp>
        <p:nvSpPr>
          <p:cNvPr id="24580" name="Rectangle 4"/>
          <p:cNvSpPr>
            <a:spLocks noGrp="1" noRot="1" noChangeAspect="1" noChangeArrowheads="1" noTextEdit="1"/>
          </p:cNvSpPr>
          <p:nvPr>
            <p:ph type="sldImg" idx="2"/>
          </p:nvPr>
        </p:nvSpPr>
        <p:spPr bwMode="auto">
          <a:xfrm>
            <a:off x="90488" y="746125"/>
            <a:ext cx="6632575" cy="3730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3" name="Rectangle 5"/>
          <p:cNvSpPr>
            <a:spLocks noGrp="1" noChangeArrowheads="1"/>
          </p:cNvSpPr>
          <p:nvPr>
            <p:ph type="body" sz="quarter" idx="3"/>
          </p:nvPr>
        </p:nvSpPr>
        <p:spPr bwMode="auto">
          <a:xfrm>
            <a:off x="681516" y="4725909"/>
            <a:ext cx="5450520" cy="4473416"/>
          </a:xfrm>
          <a:prstGeom prst="rect">
            <a:avLst/>
          </a:prstGeom>
          <a:noFill/>
          <a:ln w="9525">
            <a:noFill/>
            <a:miter lim="800000"/>
            <a:headEnd/>
            <a:tailEnd/>
          </a:ln>
          <a:effectLst/>
        </p:spPr>
        <p:txBody>
          <a:bodyPr vert="horz" wrap="square" lIns="92338" tIns="46169" rIns="92338" bIns="46169"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89094" name="Rectangle 6"/>
          <p:cNvSpPr>
            <a:spLocks noGrp="1" noChangeArrowheads="1"/>
          </p:cNvSpPr>
          <p:nvPr>
            <p:ph type="ftr" sz="quarter" idx="4"/>
          </p:nvPr>
        </p:nvSpPr>
        <p:spPr bwMode="auto">
          <a:xfrm>
            <a:off x="0" y="9445466"/>
            <a:ext cx="2951632" cy="498634"/>
          </a:xfrm>
          <a:prstGeom prst="rect">
            <a:avLst/>
          </a:prstGeom>
          <a:noFill/>
          <a:ln w="9525">
            <a:noFill/>
            <a:miter lim="800000"/>
            <a:headEnd/>
            <a:tailEnd/>
          </a:ln>
          <a:effectLst/>
        </p:spPr>
        <p:txBody>
          <a:bodyPr vert="horz" wrap="square" lIns="92338" tIns="46169" rIns="92338" bIns="46169" numCol="1" anchor="b" anchorCtr="0" compatLnSpc="1">
            <a:prstTxWarp prst="textNoShape">
              <a:avLst/>
            </a:prstTxWarp>
          </a:bodyPr>
          <a:lstStyle>
            <a:lvl1pPr>
              <a:defRPr sz="1200">
                <a:latin typeface="Tahoma" pitchFamily="34" charset="0"/>
              </a:defRPr>
            </a:lvl1pPr>
          </a:lstStyle>
          <a:p>
            <a:pPr>
              <a:defRPr/>
            </a:pPr>
            <a:endParaRPr lang="ru-RU" dirty="0"/>
          </a:p>
        </p:txBody>
      </p:sp>
      <p:sp>
        <p:nvSpPr>
          <p:cNvPr id="89095" name="Rectangle 7"/>
          <p:cNvSpPr>
            <a:spLocks noGrp="1" noChangeArrowheads="1"/>
          </p:cNvSpPr>
          <p:nvPr>
            <p:ph type="sldNum" sz="quarter" idx="5"/>
          </p:nvPr>
        </p:nvSpPr>
        <p:spPr bwMode="auto">
          <a:xfrm>
            <a:off x="3860319" y="9445466"/>
            <a:ext cx="2951631" cy="498634"/>
          </a:xfrm>
          <a:prstGeom prst="rect">
            <a:avLst/>
          </a:prstGeom>
          <a:noFill/>
          <a:ln w="9525">
            <a:noFill/>
            <a:miter lim="800000"/>
            <a:headEnd/>
            <a:tailEnd/>
          </a:ln>
          <a:effectLst/>
        </p:spPr>
        <p:txBody>
          <a:bodyPr vert="horz" wrap="square" lIns="92338" tIns="46169" rIns="92338" bIns="46169" numCol="1" anchor="b" anchorCtr="0" compatLnSpc="1">
            <a:prstTxWarp prst="textNoShape">
              <a:avLst/>
            </a:prstTxWarp>
          </a:bodyPr>
          <a:lstStyle>
            <a:lvl1pPr algn="r">
              <a:defRPr sz="1200">
                <a:latin typeface="Tahoma" pitchFamily="34" charset="0"/>
              </a:defRPr>
            </a:lvl1pPr>
          </a:lstStyle>
          <a:p>
            <a:pPr>
              <a:defRPr/>
            </a:pPr>
            <a:fld id="{A900FADF-9908-4C73-8B39-9498CA96A041}" type="slidenum">
              <a:rPr lang="ru-RU"/>
              <a:pPr>
                <a:defRPr/>
              </a:pPr>
              <a:t>‹#›</a:t>
            </a:fld>
            <a:endParaRPr lang="ru-RU" dirty="0"/>
          </a:p>
        </p:txBody>
      </p:sp>
    </p:spTree>
    <p:extLst>
      <p:ext uri="{BB962C8B-B14F-4D97-AF65-F5344CB8AC3E}">
        <p14:creationId xmlns:p14="http://schemas.microsoft.com/office/powerpoint/2010/main" val="6392407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A900FADF-9908-4C73-8B39-9498CA96A041}" type="slidenum">
              <a:rPr lang="ru-RU" smtClean="0"/>
              <a:pPr>
                <a:defRPr/>
              </a:pPr>
              <a:t>40</a:t>
            </a:fld>
            <a:endParaRPr lang="ru-RU" dirty="0"/>
          </a:p>
        </p:txBody>
      </p:sp>
    </p:spTree>
    <p:extLst>
      <p:ext uri="{BB962C8B-B14F-4D97-AF65-F5344CB8AC3E}">
        <p14:creationId xmlns:p14="http://schemas.microsoft.com/office/powerpoint/2010/main" val="3264402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2"/>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66DDD127-E904-4A43-BB2D-CC9C653593C3}" type="datetime1">
              <a:rPr lang="en-US"/>
              <a:pPr>
                <a:defRPr/>
              </a:pPr>
              <a:t>1/17/2020</a:t>
            </a:fld>
            <a:endParaRPr lang="en-US"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750A4851-D2AE-441B-AB3E-8F37A1A2808C}" type="slidenum">
              <a:rPr lang="en-US"/>
              <a:pPr>
                <a:defRPr/>
              </a:pPr>
              <a:t>‹#›</a:t>
            </a:fld>
            <a:endParaRPr lang="en-US" dirty="0"/>
          </a:p>
        </p:txBody>
      </p:sp>
    </p:spTree>
    <p:extLst>
      <p:ext uri="{BB962C8B-B14F-4D97-AF65-F5344CB8AC3E}">
        <p14:creationId xmlns:p14="http://schemas.microsoft.com/office/powerpoint/2010/main" val="3425203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BDBC7BB-7B1C-4EA2-8A08-B2EF852EA647}" type="datetime1">
              <a:rPr lang="en-US"/>
              <a:pPr>
                <a:defRPr/>
              </a:pPr>
              <a:t>1/17/2020</a:t>
            </a:fld>
            <a:endParaRPr lang="en-US"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4C397D87-3609-4C71-ACFD-B4693E6DA2CA}" type="slidenum">
              <a:rPr lang="en-US"/>
              <a:pPr>
                <a:defRPr/>
              </a:pPr>
              <a:t>‹#›</a:t>
            </a:fld>
            <a:endParaRPr lang="en-US" dirty="0"/>
          </a:p>
        </p:txBody>
      </p:sp>
    </p:spTree>
    <p:extLst>
      <p:ext uri="{BB962C8B-B14F-4D97-AF65-F5344CB8AC3E}">
        <p14:creationId xmlns:p14="http://schemas.microsoft.com/office/powerpoint/2010/main" val="1788576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23E55F6-48BC-4098-8D59-18636856D2FA}" type="datetime1">
              <a:rPr lang="en-US"/>
              <a:pPr>
                <a:defRPr/>
              </a:pPr>
              <a:t>1/17/2020</a:t>
            </a:fld>
            <a:endParaRPr lang="en-US"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89C03639-A57E-4B1A-B2C6-DF08262EC69D}" type="slidenum">
              <a:rPr lang="en-US"/>
              <a:pPr>
                <a:defRPr/>
              </a:pPr>
              <a:t>‹#›</a:t>
            </a:fld>
            <a:endParaRPr lang="en-US" dirty="0"/>
          </a:p>
        </p:txBody>
      </p:sp>
    </p:spTree>
    <p:extLst>
      <p:ext uri="{BB962C8B-B14F-4D97-AF65-F5344CB8AC3E}">
        <p14:creationId xmlns:p14="http://schemas.microsoft.com/office/powerpoint/2010/main" val="950939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05980"/>
            <a:ext cx="8229600" cy="438864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3"/>
          <p:cNvSpPr>
            <a:spLocks noGrp="1"/>
          </p:cNvSpPr>
          <p:nvPr>
            <p:ph type="dt" sz="half" idx="10"/>
          </p:nvPr>
        </p:nvSpPr>
        <p:spPr/>
        <p:txBody>
          <a:bodyPr/>
          <a:lstStyle>
            <a:lvl1pPr>
              <a:defRPr/>
            </a:lvl1pPr>
          </a:lstStyle>
          <a:p>
            <a:pPr>
              <a:defRPr/>
            </a:pPr>
            <a:fld id="{DD7B04C4-546E-4372-B368-412F5A79B1DB}" type="datetime1">
              <a:rPr lang="en-US"/>
              <a:pPr>
                <a:defRPr/>
              </a:pPr>
              <a:t>1/17/2020</a:t>
            </a:fld>
            <a:endParaRPr lang="en-US" dirty="0"/>
          </a:p>
        </p:txBody>
      </p:sp>
      <p:sp>
        <p:nvSpPr>
          <p:cNvPr id="4" name="Нижний колонтитул 4"/>
          <p:cNvSpPr>
            <a:spLocks noGrp="1"/>
          </p:cNvSpPr>
          <p:nvPr>
            <p:ph type="ftr" sz="quarter" idx="11"/>
          </p:nvPr>
        </p:nvSpPr>
        <p:spPr/>
        <p:txBody>
          <a:bodyPr/>
          <a:lstStyle>
            <a:lvl1pPr>
              <a:defRPr/>
            </a:lvl1pPr>
          </a:lstStyle>
          <a:p>
            <a:pPr>
              <a:defRPr/>
            </a:pPr>
            <a:endParaRPr lang="ru-RU" dirty="0"/>
          </a:p>
        </p:txBody>
      </p:sp>
      <p:sp>
        <p:nvSpPr>
          <p:cNvPr id="5" name="Номер слайда 5"/>
          <p:cNvSpPr>
            <a:spLocks noGrp="1"/>
          </p:cNvSpPr>
          <p:nvPr>
            <p:ph type="sldNum" sz="quarter" idx="12"/>
          </p:nvPr>
        </p:nvSpPr>
        <p:spPr/>
        <p:txBody>
          <a:bodyPr/>
          <a:lstStyle>
            <a:lvl1pPr>
              <a:defRPr/>
            </a:lvl1pPr>
          </a:lstStyle>
          <a:p>
            <a:pPr>
              <a:defRPr/>
            </a:pPr>
            <a:fld id="{C001D97B-673E-4732-BB0C-F71A543F9298}" type="slidenum">
              <a:rPr lang="en-US"/>
              <a:pPr>
                <a:defRPr/>
              </a:pPr>
              <a:t>‹#›</a:t>
            </a:fld>
            <a:endParaRPr lang="en-US" dirty="0"/>
          </a:p>
        </p:txBody>
      </p:sp>
    </p:spTree>
    <p:extLst>
      <p:ext uri="{BB962C8B-B14F-4D97-AF65-F5344CB8AC3E}">
        <p14:creationId xmlns:p14="http://schemas.microsoft.com/office/powerpoint/2010/main" val="3074125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200151"/>
            <a:ext cx="8229600" cy="3394472"/>
          </a:xfrm>
        </p:spPr>
        <p:txBody>
          <a:bodyPr/>
          <a:lstStyle/>
          <a:p>
            <a:pPr lvl="0"/>
            <a:endParaRPr lang="ru-RU" noProof="0" dirty="0"/>
          </a:p>
        </p:txBody>
      </p:sp>
      <p:sp>
        <p:nvSpPr>
          <p:cNvPr id="4" name="Дата 3"/>
          <p:cNvSpPr>
            <a:spLocks noGrp="1"/>
          </p:cNvSpPr>
          <p:nvPr>
            <p:ph type="dt" sz="half" idx="10"/>
          </p:nvPr>
        </p:nvSpPr>
        <p:spPr/>
        <p:txBody>
          <a:bodyPr/>
          <a:lstStyle>
            <a:lvl1pPr>
              <a:defRPr/>
            </a:lvl1pPr>
          </a:lstStyle>
          <a:p>
            <a:pPr>
              <a:defRPr/>
            </a:pPr>
            <a:fld id="{23EB9632-13BE-4E41-BBE5-4A5F0CAAADF1}" type="datetime1">
              <a:rPr lang="en-US"/>
              <a:pPr>
                <a:defRPr/>
              </a:pPr>
              <a:t>1/17/2020</a:t>
            </a:fld>
            <a:endParaRPr lang="en-US"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58735CE0-0F3F-4BC9-86D5-117E9D754ECF}" type="slidenum">
              <a:rPr lang="en-US"/>
              <a:pPr>
                <a:defRPr/>
              </a:pPr>
              <a:t>‹#›</a:t>
            </a:fld>
            <a:endParaRPr lang="en-US" dirty="0"/>
          </a:p>
        </p:txBody>
      </p:sp>
    </p:spTree>
    <p:extLst>
      <p:ext uri="{BB962C8B-B14F-4D97-AF65-F5344CB8AC3E}">
        <p14:creationId xmlns:p14="http://schemas.microsoft.com/office/powerpoint/2010/main" val="4256763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200152"/>
            <a:ext cx="4038600" cy="163949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2953945"/>
            <a:ext cx="4038600" cy="16406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FDE74BB7-D00C-4080-B3BF-2F35F30BC1D6}" type="datetime1">
              <a:rPr lang="en-US"/>
              <a:pPr>
                <a:defRPr/>
              </a:pPr>
              <a:t>1/17/2020</a:t>
            </a:fld>
            <a:endParaRPr lang="en-US" dirty="0"/>
          </a:p>
        </p:txBody>
      </p:sp>
      <p:sp>
        <p:nvSpPr>
          <p:cNvPr id="7" name="Нижний колонтитул 4"/>
          <p:cNvSpPr>
            <a:spLocks noGrp="1"/>
          </p:cNvSpPr>
          <p:nvPr>
            <p:ph type="ftr" sz="quarter" idx="11"/>
          </p:nvPr>
        </p:nvSpPr>
        <p:spPr/>
        <p:txBody>
          <a:bodyPr/>
          <a:lstStyle>
            <a:lvl1pPr>
              <a:defRPr/>
            </a:lvl1pPr>
          </a:lstStyle>
          <a:p>
            <a:pPr>
              <a:defRPr/>
            </a:pPr>
            <a:endParaRPr lang="ru-RU" dirty="0"/>
          </a:p>
        </p:txBody>
      </p:sp>
      <p:sp>
        <p:nvSpPr>
          <p:cNvPr id="8" name="Номер слайда 5"/>
          <p:cNvSpPr>
            <a:spLocks noGrp="1"/>
          </p:cNvSpPr>
          <p:nvPr>
            <p:ph type="sldNum" sz="quarter" idx="12"/>
          </p:nvPr>
        </p:nvSpPr>
        <p:spPr/>
        <p:txBody>
          <a:bodyPr/>
          <a:lstStyle>
            <a:lvl1pPr>
              <a:defRPr/>
            </a:lvl1pPr>
          </a:lstStyle>
          <a:p>
            <a:pPr>
              <a:defRPr/>
            </a:pPr>
            <a:fld id="{B85DC24D-6434-4038-8F9C-EA35E34797E1}" type="slidenum">
              <a:rPr lang="en-US"/>
              <a:pPr>
                <a:defRPr/>
              </a:pPr>
              <a:t>‹#›</a:t>
            </a:fld>
            <a:endParaRPr lang="en-US" dirty="0"/>
          </a:p>
        </p:txBody>
      </p:sp>
    </p:spTree>
    <p:extLst>
      <p:ext uri="{BB962C8B-B14F-4D97-AF65-F5344CB8AC3E}">
        <p14:creationId xmlns:p14="http://schemas.microsoft.com/office/powerpoint/2010/main" val="4123574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48200" y="1200151"/>
            <a:ext cx="4038600" cy="33944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5FF718AC-0A09-4631-9FC4-7DE315F62E65}" type="datetime1">
              <a:rPr lang="en-US"/>
              <a:pPr>
                <a:defRPr/>
              </a:pPr>
              <a:t>1/17/2020</a:t>
            </a:fld>
            <a:endParaRPr lang="en-US"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1F294FFE-014F-4753-807D-FA0CC95EF326}" type="slidenum">
              <a:rPr lang="en-US"/>
              <a:pPr>
                <a:defRPr/>
              </a:pPr>
              <a:t>‹#›</a:t>
            </a:fld>
            <a:endParaRPr lang="en-US" dirty="0"/>
          </a:p>
        </p:txBody>
      </p:sp>
    </p:spTree>
    <p:extLst>
      <p:ext uri="{BB962C8B-B14F-4D97-AF65-F5344CB8AC3E}">
        <p14:creationId xmlns:p14="http://schemas.microsoft.com/office/powerpoint/2010/main" val="3606534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200151"/>
            <a:ext cx="8229600" cy="3394472"/>
          </a:xfrm>
        </p:spPr>
        <p:txBody>
          <a:bodyPr/>
          <a:lstStyle/>
          <a:p>
            <a:pPr lvl="0"/>
            <a:endParaRPr lang="ru-RU" noProof="0" dirty="0"/>
          </a:p>
        </p:txBody>
      </p:sp>
      <p:sp>
        <p:nvSpPr>
          <p:cNvPr id="4" name="Дата 3"/>
          <p:cNvSpPr>
            <a:spLocks noGrp="1"/>
          </p:cNvSpPr>
          <p:nvPr>
            <p:ph type="dt" sz="half" idx="10"/>
          </p:nvPr>
        </p:nvSpPr>
        <p:spPr/>
        <p:txBody>
          <a:bodyPr/>
          <a:lstStyle>
            <a:lvl1pPr>
              <a:defRPr/>
            </a:lvl1pPr>
          </a:lstStyle>
          <a:p>
            <a:pPr>
              <a:defRPr/>
            </a:pPr>
            <a:fld id="{BF40C665-310C-427A-A04E-D5200F9A2BEA}" type="datetime1">
              <a:rPr lang="en-US"/>
              <a:pPr>
                <a:defRPr/>
              </a:pPr>
              <a:t>1/17/2020</a:t>
            </a:fld>
            <a:endParaRPr lang="en-US"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37FE3481-928D-49EB-95EE-21FE05953E63}" type="slidenum">
              <a:rPr lang="en-US"/>
              <a:pPr>
                <a:defRPr/>
              </a:pPr>
              <a:t>‹#›</a:t>
            </a:fld>
            <a:endParaRPr lang="en-US" dirty="0"/>
          </a:p>
        </p:txBody>
      </p:sp>
    </p:spTree>
    <p:extLst>
      <p:ext uri="{BB962C8B-B14F-4D97-AF65-F5344CB8AC3E}">
        <p14:creationId xmlns:p14="http://schemas.microsoft.com/office/powerpoint/2010/main" val="904870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00151"/>
            <a:ext cx="8229600" cy="3394472"/>
          </a:xfrm>
        </p:spPr>
        <p:txBody>
          <a:bodyPr/>
          <a:lstStyle/>
          <a:p>
            <a:pPr lvl="0"/>
            <a:endParaRPr lang="ru-RU" noProof="0" dirty="0"/>
          </a:p>
        </p:txBody>
      </p:sp>
      <p:sp>
        <p:nvSpPr>
          <p:cNvPr id="4" name="Дата 3"/>
          <p:cNvSpPr>
            <a:spLocks noGrp="1"/>
          </p:cNvSpPr>
          <p:nvPr>
            <p:ph type="dt" sz="half" idx="10"/>
          </p:nvPr>
        </p:nvSpPr>
        <p:spPr/>
        <p:txBody>
          <a:bodyPr/>
          <a:lstStyle>
            <a:lvl1pPr>
              <a:defRPr/>
            </a:lvl1pPr>
          </a:lstStyle>
          <a:p>
            <a:pPr>
              <a:defRPr/>
            </a:pPr>
            <a:fld id="{CEC951BC-60DF-4FBE-915F-22739A25F513}" type="datetime1">
              <a:rPr lang="en-US"/>
              <a:pPr>
                <a:defRPr/>
              </a:pPr>
              <a:t>1/17/2020</a:t>
            </a:fld>
            <a:endParaRPr lang="en-US"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83DE3B2A-1190-4C5A-AC7C-807F0F56988E}" type="slidenum">
              <a:rPr lang="en-US"/>
              <a:pPr>
                <a:defRPr/>
              </a:pPr>
              <a:t>‹#›</a:t>
            </a:fld>
            <a:endParaRPr lang="en-US" dirty="0"/>
          </a:p>
        </p:txBody>
      </p:sp>
    </p:spTree>
    <p:extLst>
      <p:ext uri="{BB962C8B-B14F-4D97-AF65-F5344CB8AC3E}">
        <p14:creationId xmlns:p14="http://schemas.microsoft.com/office/powerpoint/2010/main" val="3969331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200151"/>
            <a:ext cx="4038600" cy="33944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9B2E0980-6695-4248-9A78-C73F54808D77}" type="datetime1">
              <a:rPr lang="en-US"/>
              <a:pPr>
                <a:defRPr/>
              </a:pPr>
              <a:t>1/17/2020</a:t>
            </a:fld>
            <a:endParaRPr lang="en-US"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2F0DC765-B34C-4D60-BA61-A34DF12484C1}" type="slidenum">
              <a:rPr lang="en-US"/>
              <a:pPr>
                <a:defRPr/>
              </a:pPr>
              <a:t>‹#›</a:t>
            </a:fld>
            <a:endParaRPr lang="en-US" dirty="0"/>
          </a:p>
        </p:txBody>
      </p:sp>
    </p:spTree>
    <p:extLst>
      <p:ext uri="{BB962C8B-B14F-4D97-AF65-F5344CB8AC3E}">
        <p14:creationId xmlns:p14="http://schemas.microsoft.com/office/powerpoint/2010/main" val="2744410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FD79353-59B3-41D4-A1A9-DC36E0CFDD13}"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18070950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74F8807-C1EE-43EE-B3ED-DCCCE1B1AEEA}" type="datetime1">
              <a:rPr lang="en-US"/>
              <a:pPr>
                <a:defRPr/>
              </a:pPr>
              <a:t>1/17/2020</a:t>
            </a:fld>
            <a:endParaRPr lang="en-US"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866DB0D7-46E7-4479-A24E-8A312E476E3D}" type="slidenum">
              <a:rPr lang="en-US"/>
              <a:pPr>
                <a:defRPr/>
              </a:pPr>
              <a:t>‹#›</a:t>
            </a:fld>
            <a:endParaRPr lang="en-US" dirty="0"/>
          </a:p>
        </p:txBody>
      </p:sp>
    </p:spTree>
    <p:extLst>
      <p:ext uri="{BB962C8B-B14F-4D97-AF65-F5344CB8AC3E}">
        <p14:creationId xmlns:p14="http://schemas.microsoft.com/office/powerpoint/2010/main" val="3884798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2A0A5D-9805-43FA-9255-6400C57A3AC5}"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66662733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15774A-4755-4C13-96F3-4FC371D4284E}"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1893713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BD3466-641E-44E7-9A05-B89B6B0207ED}"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24809884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B4EFC2D-38A6-4D8B-8B37-4B7EC6CF721F}"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8" name="Нижний колонтитул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9" name="Номер слайда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7092147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8AE3D3D-E080-4E59-8BE3-528D038019C5}"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4" name="Нижний колонтитул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1628369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0920C-B0CF-4CB3-A3D4-8DD2C3948F8A}"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3" name="Нижний колонтитул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4"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5001333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67A621-1EA3-4D43-B93C-E3EAB5876F0E}"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539106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F271C5-520E-4302-A0B1-440D127E6EE5}"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10367211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8692BE-808A-414F-AD5F-AEE5D3A9CEA8}"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23675427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E358C6-E46C-428F-ABEE-3593A2D07975}"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364249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6BD7CF8-F099-4662-BC64-6D3C2EC26836}" type="datetime1">
              <a:rPr lang="en-US"/>
              <a:pPr>
                <a:defRPr/>
              </a:pPr>
              <a:t>1/17/2020</a:t>
            </a:fld>
            <a:endParaRPr lang="en-US"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41D5EE4B-526E-4FBD-AC35-F79A227B27DC}" type="slidenum">
              <a:rPr lang="en-US"/>
              <a:pPr>
                <a:defRPr/>
              </a:pPr>
              <a:t>‹#›</a:t>
            </a:fld>
            <a:endParaRPr lang="en-US" dirty="0"/>
          </a:p>
        </p:txBody>
      </p:sp>
    </p:spTree>
    <p:extLst>
      <p:ext uri="{BB962C8B-B14F-4D97-AF65-F5344CB8AC3E}">
        <p14:creationId xmlns:p14="http://schemas.microsoft.com/office/powerpoint/2010/main" val="2458110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E4E8AB74-5F72-4267-8701-BCDBD8622841}" type="datetime1">
              <a:rPr lang="en-US"/>
              <a:pPr>
                <a:defRPr/>
              </a:pPr>
              <a:t>1/17/2020</a:t>
            </a:fld>
            <a:endParaRPr lang="en-US"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93565CF7-F662-460F-8198-CFFB668B8FCB}" type="slidenum">
              <a:rPr lang="en-US"/>
              <a:pPr>
                <a:defRPr/>
              </a:pPr>
              <a:t>‹#›</a:t>
            </a:fld>
            <a:endParaRPr lang="en-US" dirty="0"/>
          </a:p>
        </p:txBody>
      </p:sp>
    </p:spTree>
    <p:extLst>
      <p:ext uri="{BB962C8B-B14F-4D97-AF65-F5344CB8AC3E}">
        <p14:creationId xmlns:p14="http://schemas.microsoft.com/office/powerpoint/2010/main" val="453111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2"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3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56FBAC2F-05BF-4CE6-A878-72DC06F91A06}" type="datetime1">
              <a:rPr lang="en-US"/>
              <a:pPr>
                <a:defRPr/>
              </a:pPr>
              <a:t>1/17/2020</a:t>
            </a:fld>
            <a:endParaRPr lang="en-US" dirty="0"/>
          </a:p>
        </p:txBody>
      </p:sp>
      <p:sp>
        <p:nvSpPr>
          <p:cNvPr id="8" name="Нижний колонтитул 4"/>
          <p:cNvSpPr>
            <a:spLocks noGrp="1"/>
          </p:cNvSpPr>
          <p:nvPr>
            <p:ph type="ftr" sz="quarter" idx="11"/>
          </p:nvPr>
        </p:nvSpPr>
        <p:spPr/>
        <p:txBody>
          <a:bodyPr/>
          <a:lstStyle>
            <a:lvl1pPr>
              <a:defRPr/>
            </a:lvl1pPr>
          </a:lstStyle>
          <a:p>
            <a:pPr>
              <a:defRPr/>
            </a:pPr>
            <a:endParaRPr lang="ru-RU" dirty="0"/>
          </a:p>
        </p:txBody>
      </p:sp>
      <p:sp>
        <p:nvSpPr>
          <p:cNvPr id="9" name="Номер слайда 5"/>
          <p:cNvSpPr>
            <a:spLocks noGrp="1"/>
          </p:cNvSpPr>
          <p:nvPr>
            <p:ph type="sldNum" sz="quarter" idx="12"/>
          </p:nvPr>
        </p:nvSpPr>
        <p:spPr/>
        <p:txBody>
          <a:bodyPr/>
          <a:lstStyle>
            <a:lvl1pPr>
              <a:defRPr/>
            </a:lvl1pPr>
          </a:lstStyle>
          <a:p>
            <a:pPr>
              <a:defRPr/>
            </a:pPr>
            <a:fld id="{1EDF2C5D-DDAB-451A-9967-1F16705FAA68}" type="slidenum">
              <a:rPr lang="en-US"/>
              <a:pPr>
                <a:defRPr/>
              </a:pPr>
              <a:t>‹#›</a:t>
            </a:fld>
            <a:endParaRPr lang="en-US" dirty="0"/>
          </a:p>
        </p:txBody>
      </p:sp>
    </p:spTree>
    <p:extLst>
      <p:ext uri="{BB962C8B-B14F-4D97-AF65-F5344CB8AC3E}">
        <p14:creationId xmlns:p14="http://schemas.microsoft.com/office/powerpoint/2010/main" val="172987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35C09F30-F3E0-4AD6-B50E-647001341091}" type="datetime1">
              <a:rPr lang="en-US"/>
              <a:pPr>
                <a:defRPr/>
              </a:pPr>
              <a:t>1/17/2020</a:t>
            </a:fld>
            <a:endParaRPr lang="en-US" dirty="0"/>
          </a:p>
        </p:txBody>
      </p:sp>
      <p:sp>
        <p:nvSpPr>
          <p:cNvPr id="4" name="Нижний колонтитул 4"/>
          <p:cNvSpPr>
            <a:spLocks noGrp="1"/>
          </p:cNvSpPr>
          <p:nvPr>
            <p:ph type="ftr" sz="quarter" idx="11"/>
          </p:nvPr>
        </p:nvSpPr>
        <p:spPr/>
        <p:txBody>
          <a:bodyPr/>
          <a:lstStyle>
            <a:lvl1pPr>
              <a:defRPr/>
            </a:lvl1pPr>
          </a:lstStyle>
          <a:p>
            <a:pPr>
              <a:defRPr/>
            </a:pPr>
            <a:endParaRPr lang="ru-RU" dirty="0"/>
          </a:p>
        </p:txBody>
      </p:sp>
      <p:sp>
        <p:nvSpPr>
          <p:cNvPr id="5" name="Номер слайда 5"/>
          <p:cNvSpPr>
            <a:spLocks noGrp="1"/>
          </p:cNvSpPr>
          <p:nvPr>
            <p:ph type="sldNum" sz="quarter" idx="12"/>
          </p:nvPr>
        </p:nvSpPr>
        <p:spPr/>
        <p:txBody>
          <a:bodyPr/>
          <a:lstStyle>
            <a:lvl1pPr>
              <a:defRPr/>
            </a:lvl1pPr>
          </a:lstStyle>
          <a:p>
            <a:pPr>
              <a:defRPr/>
            </a:pPr>
            <a:fld id="{FE1FEED4-A9B6-4A38-955A-82F49E9286B8}" type="slidenum">
              <a:rPr lang="en-US"/>
              <a:pPr>
                <a:defRPr/>
              </a:pPr>
              <a:t>‹#›</a:t>
            </a:fld>
            <a:endParaRPr lang="en-US" dirty="0"/>
          </a:p>
        </p:txBody>
      </p:sp>
    </p:spTree>
    <p:extLst>
      <p:ext uri="{BB962C8B-B14F-4D97-AF65-F5344CB8AC3E}">
        <p14:creationId xmlns:p14="http://schemas.microsoft.com/office/powerpoint/2010/main" val="2898266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83F7A1C-8552-414B-BCBA-11655DEF5191}" type="datetime1">
              <a:rPr lang="en-US"/>
              <a:pPr>
                <a:defRPr/>
              </a:pPr>
              <a:t>1/17/2020</a:t>
            </a:fld>
            <a:endParaRPr lang="en-US" dirty="0"/>
          </a:p>
        </p:txBody>
      </p:sp>
      <p:sp>
        <p:nvSpPr>
          <p:cNvPr id="3" name="Нижний колонтитул 4"/>
          <p:cNvSpPr>
            <a:spLocks noGrp="1"/>
          </p:cNvSpPr>
          <p:nvPr>
            <p:ph type="ftr" sz="quarter" idx="11"/>
          </p:nvPr>
        </p:nvSpPr>
        <p:spPr/>
        <p:txBody>
          <a:bodyPr/>
          <a:lstStyle>
            <a:lvl1pPr>
              <a:defRPr/>
            </a:lvl1pPr>
          </a:lstStyle>
          <a:p>
            <a:pPr>
              <a:defRPr/>
            </a:pPr>
            <a:endParaRPr lang="ru-RU" dirty="0"/>
          </a:p>
        </p:txBody>
      </p:sp>
      <p:sp>
        <p:nvSpPr>
          <p:cNvPr id="4" name="Номер слайда 5"/>
          <p:cNvSpPr>
            <a:spLocks noGrp="1"/>
          </p:cNvSpPr>
          <p:nvPr>
            <p:ph type="sldNum" sz="quarter" idx="12"/>
          </p:nvPr>
        </p:nvSpPr>
        <p:spPr/>
        <p:txBody>
          <a:bodyPr/>
          <a:lstStyle>
            <a:lvl1pPr>
              <a:defRPr/>
            </a:lvl1pPr>
          </a:lstStyle>
          <a:p>
            <a:pPr>
              <a:defRPr/>
            </a:pPr>
            <a:fld id="{47A65D52-7FDC-40CE-8880-1D51D487DD15}" type="slidenum">
              <a:rPr lang="en-US"/>
              <a:pPr>
                <a:defRPr/>
              </a:pPr>
              <a:t>‹#›</a:t>
            </a:fld>
            <a:endParaRPr lang="en-US" dirty="0"/>
          </a:p>
        </p:txBody>
      </p:sp>
    </p:spTree>
    <p:extLst>
      <p:ext uri="{BB962C8B-B14F-4D97-AF65-F5344CB8AC3E}">
        <p14:creationId xmlns:p14="http://schemas.microsoft.com/office/powerpoint/2010/main" val="2652293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4"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9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4"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109EBC5-B455-4724-A437-9FD302FCF540}" type="datetime1">
              <a:rPr lang="en-US"/>
              <a:pPr>
                <a:defRPr/>
              </a:pPr>
              <a:t>1/17/2020</a:t>
            </a:fld>
            <a:endParaRPr lang="en-US"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B52CE940-2F9F-46D1-AA45-3AAA12860A59}" type="slidenum">
              <a:rPr lang="en-US"/>
              <a:pPr>
                <a:defRPr/>
              </a:pPr>
              <a:t>‹#›</a:t>
            </a:fld>
            <a:endParaRPr lang="en-US" dirty="0"/>
          </a:p>
        </p:txBody>
      </p:sp>
    </p:spTree>
    <p:extLst>
      <p:ext uri="{BB962C8B-B14F-4D97-AF65-F5344CB8AC3E}">
        <p14:creationId xmlns:p14="http://schemas.microsoft.com/office/powerpoint/2010/main" val="2134933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4025506"/>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0524EE87-A3D6-46E1-9BCA-134ED69D08D1}" type="datetime1">
              <a:rPr lang="en-US"/>
              <a:pPr>
                <a:defRPr/>
              </a:pPr>
              <a:t>1/17/2020</a:t>
            </a:fld>
            <a:endParaRPr lang="en-US"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8EA6D097-8CF3-48C2-9CD9-47F30891C712}" type="slidenum">
              <a:rPr lang="en-US"/>
              <a:pPr>
                <a:defRPr/>
              </a:pPr>
              <a:t>‹#›</a:t>
            </a:fld>
            <a:endParaRPr lang="en-US" dirty="0"/>
          </a:p>
        </p:txBody>
      </p:sp>
    </p:spTree>
    <p:extLst>
      <p:ext uri="{BB962C8B-B14F-4D97-AF65-F5344CB8AC3E}">
        <p14:creationId xmlns:p14="http://schemas.microsoft.com/office/powerpoint/2010/main" val="2345124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1.jp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4767264"/>
            <a:ext cx="2133600" cy="274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6F2CBB9-9861-4BBB-BE18-CAA77E2D26B9}" type="datetime1">
              <a:rPr lang="en-US"/>
              <a:pPr>
                <a:defRPr/>
              </a:pPr>
              <a:t>1/17/2020</a:t>
            </a:fld>
            <a:endParaRPr lang="en-US" dirty="0"/>
          </a:p>
        </p:txBody>
      </p:sp>
      <p:sp>
        <p:nvSpPr>
          <p:cNvPr id="5" name="Нижний колонтитул 4"/>
          <p:cNvSpPr>
            <a:spLocks noGrp="1"/>
          </p:cNvSpPr>
          <p:nvPr>
            <p:ph type="ftr" sz="quarter" idx="3"/>
          </p:nvPr>
        </p:nvSpPr>
        <p:spPr>
          <a:xfrm>
            <a:off x="3124200" y="4767264"/>
            <a:ext cx="2895600" cy="274637"/>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Tahoma" pitchFamily="34" charset="0"/>
              </a:defRPr>
            </a:lvl1pPr>
          </a:lstStyle>
          <a:p>
            <a:pPr>
              <a:defRPr/>
            </a:pPr>
            <a:endParaRPr lang="ru-RU" dirty="0"/>
          </a:p>
        </p:txBody>
      </p:sp>
      <p:sp>
        <p:nvSpPr>
          <p:cNvPr id="6" name="Номер слайда 5"/>
          <p:cNvSpPr>
            <a:spLocks noGrp="1"/>
          </p:cNvSpPr>
          <p:nvPr>
            <p:ph type="sldNum" sz="quarter" idx="4"/>
          </p:nvPr>
        </p:nvSpPr>
        <p:spPr>
          <a:xfrm>
            <a:off x="6553200" y="4767264"/>
            <a:ext cx="2133600" cy="274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74A8BF5A-7A31-42B6-B4AB-CC33CE43F7A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ahoma" pitchFamily="34" charset="0"/>
        </a:defRPr>
      </a:lvl2pPr>
      <a:lvl3pPr algn="ctr" rtl="0" eaLnBrk="0" fontAlgn="base" hangingPunct="0">
        <a:spcBef>
          <a:spcPct val="0"/>
        </a:spcBef>
        <a:spcAft>
          <a:spcPct val="0"/>
        </a:spcAft>
        <a:defRPr sz="4400">
          <a:solidFill>
            <a:schemeClr val="tx1"/>
          </a:solidFill>
          <a:latin typeface="Tahoma" pitchFamily="34" charset="0"/>
        </a:defRPr>
      </a:lvl3pPr>
      <a:lvl4pPr algn="ctr" rtl="0" eaLnBrk="0" fontAlgn="base" hangingPunct="0">
        <a:spcBef>
          <a:spcPct val="0"/>
        </a:spcBef>
        <a:spcAft>
          <a:spcPct val="0"/>
        </a:spcAft>
        <a:defRPr sz="4400">
          <a:solidFill>
            <a:schemeClr val="tx1"/>
          </a:solidFill>
          <a:latin typeface="Tahoma" pitchFamily="34" charset="0"/>
        </a:defRPr>
      </a:lvl4pPr>
      <a:lvl5pPr algn="ctr" rtl="0" eaLnBrk="0" fontAlgn="base" hangingPunct="0">
        <a:spcBef>
          <a:spcPct val="0"/>
        </a:spcBef>
        <a:spcAft>
          <a:spcPct val="0"/>
        </a:spcAft>
        <a:defRPr sz="4400">
          <a:solidFill>
            <a:schemeClr val="tx1"/>
          </a:solidFill>
          <a:latin typeface="Tahoma" pitchFamily="34" charset="0"/>
        </a:defRPr>
      </a:lvl5pPr>
      <a:lvl6pPr marL="457200" algn="ctr" rtl="0" fontAlgn="base">
        <a:spcBef>
          <a:spcPct val="0"/>
        </a:spcBef>
        <a:spcAft>
          <a:spcPct val="0"/>
        </a:spcAft>
        <a:defRPr sz="4400">
          <a:solidFill>
            <a:schemeClr val="tx1"/>
          </a:solidFill>
          <a:latin typeface="Tahoma" pitchFamily="34" charset="0"/>
        </a:defRPr>
      </a:lvl6pPr>
      <a:lvl7pPr marL="914400" algn="ctr" rtl="0" fontAlgn="base">
        <a:spcBef>
          <a:spcPct val="0"/>
        </a:spcBef>
        <a:spcAft>
          <a:spcPct val="0"/>
        </a:spcAft>
        <a:defRPr sz="4400">
          <a:solidFill>
            <a:schemeClr val="tx1"/>
          </a:solidFill>
          <a:latin typeface="Tahoma" pitchFamily="34" charset="0"/>
        </a:defRPr>
      </a:lvl7pPr>
      <a:lvl8pPr marL="1371600" algn="ctr" rtl="0" fontAlgn="base">
        <a:spcBef>
          <a:spcPct val="0"/>
        </a:spcBef>
        <a:spcAft>
          <a:spcPct val="0"/>
        </a:spcAft>
        <a:defRPr sz="4400">
          <a:solidFill>
            <a:schemeClr val="tx1"/>
          </a:solidFill>
          <a:latin typeface="Tahoma" pitchFamily="34" charset="0"/>
        </a:defRPr>
      </a:lvl8pPr>
      <a:lvl9pPr marL="1828800" algn="ctr" rtl="0" fontAlgn="base">
        <a:spcBef>
          <a:spcPct val="0"/>
        </a:spcBef>
        <a:spcAft>
          <a:spcPct val="0"/>
        </a:spcAft>
        <a:defRPr sz="4400">
          <a:solidFill>
            <a:schemeClr val="tx1"/>
          </a:solidFill>
          <a:latin typeface="Tahoma"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BE867B1-6445-4213-9600-44A6D43D5580}" type="datetime1">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17.01.2020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190880502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slideLayout" Target="../slideLayouts/slideLayout25.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9144173" cy="5145470"/>
          </a:xfrm>
          <a:prstGeom prst="rect">
            <a:avLst/>
          </a:prstGeom>
        </p:spPr>
      </p:pic>
      <p:pic>
        <p:nvPicPr>
          <p:cNvPr id="148487" name="Picture 18" descr="http://abali.ru/wp-content/uploads/2011/09/Coat_of_Arms_of_Tatarstan_ger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225" y="151210"/>
            <a:ext cx="971550" cy="959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defRPr/>
            </a:pPr>
            <a:r>
              <a:rPr lang="ru-RU" sz="2000" b="1" dirty="0">
                <a:solidFill>
                  <a:srgbClr val="4F81BD">
                    <a:lumMod val="75000"/>
                  </a:srgbClr>
                </a:solidFill>
                <a:latin typeface="Times New Roman" panose="02020603050405020304" pitchFamily="18" charset="0"/>
                <a:cs typeface="Times New Roman" panose="02020603050405020304" pitchFamily="18" charset="0"/>
              </a:rPr>
              <a:t>Татарстан </a:t>
            </a:r>
            <a:r>
              <a:rPr lang="ru-RU" sz="2000" b="1" dirty="0" err="1">
                <a:solidFill>
                  <a:srgbClr val="4F81BD">
                    <a:lumMod val="75000"/>
                  </a:srgbClr>
                </a:solidFill>
                <a:latin typeface="Times New Roman" panose="02020603050405020304" pitchFamily="18" charset="0"/>
                <a:cs typeface="Times New Roman" panose="02020603050405020304" pitchFamily="18" charset="0"/>
              </a:rPr>
              <a:t>Республикасы</a:t>
            </a:r>
            <a:r>
              <a:rPr lang="ru-RU" sz="2000" b="1" dirty="0">
                <a:solidFill>
                  <a:srgbClr val="4F81BD">
                    <a:lumMod val="75000"/>
                  </a:srgbClr>
                </a:solidFill>
                <a:latin typeface="Times New Roman" panose="02020603050405020304" pitchFamily="18" charset="0"/>
                <a:cs typeface="Times New Roman" panose="02020603050405020304" pitchFamily="18" charset="0"/>
              </a:rPr>
              <a:t> </a:t>
            </a:r>
            <a:endParaRPr lang="ru-RU" sz="2000" b="1" dirty="0" smtClean="0">
              <a:solidFill>
                <a:srgbClr val="4F81BD">
                  <a:lumMod val="75000"/>
                </a:srgbClr>
              </a:solidFill>
              <a:latin typeface="Times New Roman" panose="02020603050405020304" pitchFamily="18" charset="0"/>
              <a:cs typeface="Times New Roman" panose="02020603050405020304" pitchFamily="18" charset="0"/>
            </a:endParaRPr>
          </a:p>
          <a:p>
            <a:pPr algn="l">
              <a:spcBef>
                <a:spcPts val="0"/>
              </a:spcBef>
              <a:defRPr/>
            </a:pPr>
            <a:r>
              <a:rPr lang="ru-RU" sz="2000" b="1" dirty="0" err="1" smtClean="0">
                <a:solidFill>
                  <a:srgbClr val="4F81BD">
                    <a:lumMod val="75000"/>
                  </a:srgbClr>
                </a:solidFill>
                <a:latin typeface="Times New Roman" panose="02020603050405020304" pitchFamily="18" charset="0"/>
                <a:cs typeface="Times New Roman" panose="02020603050405020304" pitchFamily="18" charset="0"/>
              </a:rPr>
              <a:t>Мәгариф</a:t>
            </a:r>
            <a:r>
              <a:rPr lang="ru-RU" sz="2000" b="1" dirty="0" smtClean="0">
                <a:solidFill>
                  <a:srgbClr val="4F81BD">
                    <a:lumMod val="75000"/>
                  </a:srgbClr>
                </a:solidFill>
                <a:latin typeface="Times New Roman" panose="02020603050405020304" pitchFamily="18" charset="0"/>
                <a:cs typeface="Times New Roman" panose="02020603050405020304" pitchFamily="18" charset="0"/>
              </a:rPr>
              <a:t> </a:t>
            </a:r>
            <a:r>
              <a:rPr lang="ru-RU" sz="2000" b="1" dirty="0" err="1" smtClean="0">
                <a:solidFill>
                  <a:srgbClr val="4F81BD">
                    <a:lumMod val="75000"/>
                  </a:srgbClr>
                </a:solidFill>
                <a:latin typeface="Times New Roman" panose="02020603050405020304" pitchFamily="18" charset="0"/>
                <a:cs typeface="Times New Roman" panose="02020603050405020304" pitchFamily="18" charset="0"/>
              </a:rPr>
              <a:t>һәм</a:t>
            </a:r>
            <a:r>
              <a:rPr lang="ru-RU" sz="2000" b="1" dirty="0" smtClean="0">
                <a:solidFill>
                  <a:srgbClr val="4F81BD">
                    <a:lumMod val="75000"/>
                  </a:srgbClr>
                </a:solidFill>
                <a:latin typeface="Times New Roman" panose="02020603050405020304" pitchFamily="18" charset="0"/>
                <a:cs typeface="Times New Roman" panose="02020603050405020304" pitchFamily="18" charset="0"/>
              </a:rPr>
              <a:t> </a:t>
            </a:r>
            <a:r>
              <a:rPr lang="ru-RU" sz="2000" b="1" dirty="0" err="1">
                <a:solidFill>
                  <a:srgbClr val="4F81BD">
                    <a:lumMod val="75000"/>
                  </a:srgbClr>
                </a:solidFill>
                <a:latin typeface="Times New Roman" panose="02020603050405020304" pitchFamily="18" charset="0"/>
                <a:cs typeface="Times New Roman" panose="02020603050405020304" pitchFamily="18" charset="0"/>
              </a:rPr>
              <a:t>фән</a:t>
            </a:r>
            <a:r>
              <a:rPr lang="ru-RU" sz="2000" b="1" dirty="0">
                <a:solidFill>
                  <a:srgbClr val="4F81BD">
                    <a:lumMod val="75000"/>
                  </a:srgbClr>
                </a:solidFill>
                <a:latin typeface="Times New Roman" panose="02020603050405020304" pitchFamily="18" charset="0"/>
                <a:cs typeface="Times New Roman" panose="02020603050405020304" pitchFamily="18" charset="0"/>
              </a:rPr>
              <a:t> </a:t>
            </a:r>
            <a:r>
              <a:rPr lang="ru-RU" sz="2000" b="1" dirty="0" err="1">
                <a:solidFill>
                  <a:srgbClr val="4F81BD">
                    <a:lumMod val="75000"/>
                  </a:srgbClr>
                </a:solidFill>
                <a:latin typeface="Times New Roman" panose="02020603050405020304" pitchFamily="18" charset="0"/>
                <a:cs typeface="Times New Roman" panose="02020603050405020304" pitchFamily="18" charset="0"/>
              </a:rPr>
              <a:t>министрлыгы</a:t>
            </a:r>
            <a:endParaRPr lang="ru-RU" sz="2000" b="1" dirty="0">
              <a:solidFill>
                <a:srgbClr val="4F81BD">
                  <a:lumMod val="75000"/>
                </a:srgbClr>
              </a:solidFill>
              <a:latin typeface="Times New Roman" panose="02020603050405020304" pitchFamily="18" charset="0"/>
              <a:cs typeface="Times New Roman" panose="02020603050405020304" pitchFamily="18" charset="0"/>
            </a:endParaRPr>
          </a:p>
          <a:p>
            <a:pPr algn="l">
              <a:spcBef>
                <a:spcPts val="0"/>
              </a:spcBef>
              <a:defRPr/>
            </a:pPr>
            <a:r>
              <a:rPr lang="ru-RU" sz="2000" b="1" dirty="0">
                <a:solidFill>
                  <a:srgbClr val="4F81BD">
                    <a:lumMod val="75000"/>
                  </a:srgbClr>
                </a:solidFill>
                <a:latin typeface="Times New Roman" panose="02020603050405020304" pitchFamily="18" charset="0"/>
                <a:cs typeface="Times New Roman" panose="02020603050405020304" pitchFamily="18" charset="0"/>
              </a:rPr>
              <a:t>Милли </a:t>
            </a:r>
            <a:r>
              <a:rPr lang="ru-RU" sz="2000" b="1" dirty="0" err="1">
                <a:solidFill>
                  <a:srgbClr val="4F81BD">
                    <a:lumMod val="75000"/>
                  </a:srgbClr>
                </a:solidFill>
                <a:latin typeface="Times New Roman" panose="02020603050405020304" pitchFamily="18" charset="0"/>
                <a:cs typeface="Times New Roman" panose="02020603050405020304" pitchFamily="18" charset="0"/>
              </a:rPr>
              <a:t>мәгариф</a:t>
            </a:r>
            <a:r>
              <a:rPr lang="ru-RU" sz="2000" b="1" dirty="0">
                <a:solidFill>
                  <a:srgbClr val="4F81BD">
                    <a:lumMod val="75000"/>
                  </a:srgbClr>
                </a:solidFill>
                <a:latin typeface="Times New Roman" panose="02020603050405020304" pitchFamily="18" charset="0"/>
                <a:cs typeface="Times New Roman" panose="02020603050405020304" pitchFamily="18" charset="0"/>
              </a:rPr>
              <a:t> </a:t>
            </a:r>
            <a:r>
              <a:rPr lang="ru-RU" sz="2000" b="1" dirty="0" err="1">
                <a:solidFill>
                  <a:srgbClr val="4F81BD">
                    <a:lumMod val="75000"/>
                  </a:srgbClr>
                </a:solidFill>
                <a:latin typeface="Times New Roman" panose="02020603050405020304" pitchFamily="18" charset="0"/>
                <a:cs typeface="Times New Roman" panose="02020603050405020304" pitchFamily="18" charset="0"/>
              </a:rPr>
              <a:t>идарәсе</a:t>
            </a:r>
            <a:r>
              <a:rPr lang="ru-RU" sz="2000" b="1" dirty="0">
                <a:solidFill>
                  <a:srgbClr val="4F81BD">
                    <a:lumMod val="75000"/>
                  </a:srgbClr>
                </a:solidFill>
                <a:latin typeface="Times New Roman" panose="02020603050405020304" pitchFamily="18" charset="0"/>
                <a:cs typeface="Times New Roman" panose="02020603050405020304" pitchFamily="18" charset="0"/>
              </a:rPr>
              <a:t> </a:t>
            </a:r>
            <a:r>
              <a:rPr lang="ru-RU" sz="2000" b="1" dirty="0" err="1">
                <a:solidFill>
                  <a:srgbClr val="4F81BD">
                    <a:lumMod val="75000"/>
                  </a:srgbClr>
                </a:solidFill>
                <a:latin typeface="Times New Roman" panose="02020603050405020304" pitchFamily="18" charset="0"/>
                <a:cs typeface="Times New Roman" panose="02020603050405020304" pitchFamily="18" charset="0"/>
              </a:rPr>
              <a:t>җитәкчесе</a:t>
            </a:r>
            <a:endParaRPr lang="ru-RU" sz="2000" b="1" dirty="0">
              <a:solidFill>
                <a:srgbClr val="4F81BD">
                  <a:lumMod val="75000"/>
                </a:srgbClr>
              </a:solidFill>
              <a:latin typeface="Times New Roman" panose="02020603050405020304" pitchFamily="18" charset="0"/>
              <a:cs typeface="Times New Roman" panose="02020603050405020304" pitchFamily="18" charset="0"/>
            </a:endParaRPr>
          </a:p>
          <a:p>
            <a:pPr algn="l">
              <a:spcBef>
                <a:spcPts val="0"/>
              </a:spcBef>
              <a:defRPr/>
            </a:pPr>
            <a:r>
              <a:rPr lang="tt-RU" sz="2000" b="1" dirty="0" smtClean="0">
                <a:solidFill>
                  <a:srgbClr val="4F81BD">
                    <a:lumMod val="75000"/>
                  </a:srgbClr>
                </a:solidFill>
                <a:latin typeface="Times New Roman" panose="02020603050405020304" pitchFamily="18" charset="0"/>
                <a:cs typeface="Times New Roman" panose="02020603050405020304" pitchFamily="18" charset="0"/>
              </a:rPr>
              <a:t>Әхмәтҗанова</a:t>
            </a:r>
            <a:r>
              <a:rPr lang="ru-RU" sz="2000" b="1" dirty="0" smtClean="0">
                <a:solidFill>
                  <a:srgbClr val="4F81BD">
                    <a:lumMod val="75000"/>
                  </a:srgbClr>
                </a:solidFill>
                <a:latin typeface="Times New Roman" panose="02020603050405020304" pitchFamily="18" charset="0"/>
                <a:cs typeface="Times New Roman" panose="02020603050405020304" pitchFamily="18" charset="0"/>
              </a:rPr>
              <a:t> </a:t>
            </a:r>
            <a:r>
              <a:rPr lang="ru-RU" sz="2000" b="1" dirty="0">
                <a:solidFill>
                  <a:srgbClr val="4F81BD">
                    <a:lumMod val="75000"/>
                  </a:srgbClr>
                </a:solidFill>
                <a:latin typeface="Times New Roman" panose="02020603050405020304" pitchFamily="18" charset="0"/>
                <a:cs typeface="Times New Roman" panose="02020603050405020304" pitchFamily="18" charset="0"/>
              </a:rPr>
              <a:t>Л.М.</a:t>
            </a:r>
          </a:p>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Tree>
    <p:extLst>
      <p:ext uri="{BB962C8B-B14F-4D97-AF65-F5344CB8AC3E}">
        <p14:creationId xmlns:p14="http://schemas.microsoft.com/office/powerpoint/2010/main" val="1511288392"/>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4251"/>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539638" y="1664267"/>
            <a:ext cx="8064896" cy="2585323"/>
          </a:xfrm>
          <a:prstGeom prst="rect">
            <a:avLst/>
          </a:prstGeom>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3</a:t>
            </a:r>
            <a:r>
              <a:rPr lang="ru-RU" b="1" dirty="0">
                <a:latin typeface="Times New Roman" panose="02020603050405020304" pitchFamily="18" charset="0"/>
                <a:cs typeface="Times New Roman" panose="02020603050405020304" pitchFamily="18" charset="0"/>
              </a:rPr>
              <a:t>. Родители </a:t>
            </a:r>
            <a:r>
              <a:rPr lang="ru-RU" dirty="0">
                <a:latin typeface="Times New Roman" panose="02020603050405020304" pitchFamily="18" charset="0"/>
                <a:cs typeface="Times New Roman" panose="02020603050405020304" pitchFamily="18" charset="0"/>
              </a:rPr>
              <a:t>(законные представители) несовершеннолетних обучающихся </a:t>
            </a:r>
            <a:r>
              <a:rPr lang="ru-RU" b="1" dirty="0">
                <a:latin typeface="Times New Roman" panose="02020603050405020304" pitchFamily="18" charset="0"/>
                <a:cs typeface="Times New Roman" panose="02020603050405020304" pitchFamily="18" charset="0"/>
              </a:rPr>
              <a:t>имеют пр</a:t>
            </a:r>
            <a:r>
              <a:rPr lang="ru-RU" dirty="0">
                <a:latin typeface="Times New Roman" panose="02020603050405020304" pitchFamily="18" charset="0"/>
                <a:cs typeface="Times New Roman" panose="02020603050405020304" pitchFamily="18" charset="0"/>
              </a:rPr>
              <a:t>аво:</a:t>
            </a:r>
          </a:p>
          <a:p>
            <a:pPr algn="just"/>
            <a:r>
              <a:rPr lang="ru-RU" dirty="0">
                <a:latin typeface="Times New Roman" panose="02020603050405020304" pitchFamily="18" charset="0"/>
                <a:cs typeface="Times New Roman" panose="02020603050405020304" pitchFamily="18" charset="0"/>
              </a:rPr>
              <a:t>1</a:t>
            </a:r>
            <a:r>
              <a:rPr lang="ru-RU" b="1" dirty="0">
                <a:latin typeface="Times New Roman" panose="02020603050405020304" pitchFamily="18" charset="0"/>
                <a:cs typeface="Times New Roman" panose="02020603050405020304" pitchFamily="18" charset="0"/>
              </a:rPr>
              <a:t>) выбирать </a:t>
            </a:r>
            <a:r>
              <a:rPr lang="ru-RU" dirty="0">
                <a:latin typeface="Times New Roman" panose="02020603050405020304" pitchFamily="18" charset="0"/>
                <a:cs typeface="Times New Roman" panose="02020603050405020304" pitchFamily="18" charset="0"/>
              </a:rPr>
              <a:t>до завершения получения ребенком основного общего образования </a:t>
            </a:r>
            <a:r>
              <a:rPr lang="ru-RU" b="1" dirty="0">
                <a:latin typeface="Times New Roman" panose="02020603050405020304" pitchFamily="18" charset="0"/>
                <a:cs typeface="Times New Roman" panose="02020603050405020304" pitchFamily="18" charset="0"/>
              </a:rPr>
              <a:t>с учетом мнения ребенка,</a:t>
            </a:r>
            <a:r>
              <a:rPr lang="ru-RU" dirty="0">
                <a:latin typeface="Times New Roman" panose="02020603050405020304" pitchFamily="18" charset="0"/>
                <a:cs typeface="Times New Roman" panose="02020603050405020304" pitchFamily="18" charset="0"/>
              </a:rPr>
              <a:t> а также с учетом рекомендаций психолого-медико-педагогической комиссии (при их наличии) формы получения образования и формы обучения, организации, осуществляющие образовательную деятельность, </a:t>
            </a:r>
            <a:r>
              <a:rPr lang="ru-RU" b="1" dirty="0">
                <a:latin typeface="Times New Roman" panose="02020603050405020304" pitchFamily="18" charset="0"/>
                <a:cs typeface="Times New Roman" panose="02020603050405020304" pitchFamily="18" charset="0"/>
              </a:rPr>
              <a:t>язык, языки образования</a:t>
            </a:r>
            <a:r>
              <a:rPr lang="ru-RU" dirty="0">
                <a:latin typeface="Times New Roman" panose="02020603050405020304" pitchFamily="18" charset="0"/>
                <a:cs typeface="Times New Roman" panose="02020603050405020304" pitchFamily="18" charset="0"/>
              </a:rPr>
              <a:t>, факультативные и элективные учебные предметы, курсы, дисциплины (модули) из перечня, предлагаемого организацией, осуществляющей образовательную деятельность;</a:t>
            </a:r>
          </a:p>
        </p:txBody>
      </p:sp>
      <p:sp>
        <p:nvSpPr>
          <p:cNvPr id="4" name="Прямоугольник 3"/>
          <p:cNvSpPr/>
          <p:nvPr/>
        </p:nvSpPr>
        <p:spPr>
          <a:xfrm>
            <a:off x="1619672" y="546568"/>
            <a:ext cx="7332940" cy="923330"/>
          </a:xfrm>
          <a:prstGeom prst="rect">
            <a:avLst/>
          </a:prstGeom>
        </p:spPr>
        <p:txBody>
          <a:bodyPr wrap="square">
            <a:spAutoFit/>
          </a:bodyPr>
          <a:lstStyle/>
          <a:p>
            <a:pPr algn="just"/>
            <a:r>
              <a:rPr lang="ru-RU" b="1" dirty="0">
                <a:solidFill>
                  <a:srgbClr val="FF0000"/>
                </a:solidFill>
                <a:latin typeface="Times New Roman" panose="02020603050405020304" pitchFamily="18" charset="0"/>
                <a:cs typeface="Times New Roman" panose="02020603050405020304" pitchFamily="18" charset="0"/>
              </a:rPr>
              <a:t>Статья 44. Права, обязанности и ответственность в сфере образования родителей (законных представителей) несовершеннолетних обучающихся</a:t>
            </a:r>
          </a:p>
        </p:txBody>
      </p:sp>
    </p:spTree>
    <p:extLst>
      <p:ext uri="{BB962C8B-B14F-4D97-AF65-F5344CB8AC3E}">
        <p14:creationId xmlns:p14="http://schemas.microsoft.com/office/powerpoint/2010/main" val="1981200893"/>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4" name="Прямоугольник 3"/>
          <p:cNvSpPr/>
          <p:nvPr/>
        </p:nvSpPr>
        <p:spPr>
          <a:xfrm>
            <a:off x="899592" y="750640"/>
            <a:ext cx="8076945" cy="3693319"/>
          </a:xfrm>
          <a:prstGeom prst="rect">
            <a:avLst/>
          </a:prstGeom>
        </p:spPr>
        <p:txBody>
          <a:bodyPr wrap="square">
            <a:spAutoFit/>
          </a:bodyPr>
          <a:lstStyle/>
          <a:p>
            <a:r>
              <a:rPr lang="ru-RU" sz="1600" b="1" dirty="0">
                <a:latin typeface="Times New Roman" panose="02020603050405020304" pitchFamily="18" charset="0"/>
                <a:cs typeface="Times New Roman" panose="02020603050405020304" pitchFamily="18" charset="0"/>
              </a:rPr>
              <a:t>4</a:t>
            </a:r>
            <a:r>
              <a:rPr lang="ru-RU" b="1" dirty="0">
                <a:latin typeface="Times New Roman" panose="02020603050405020304" pitchFamily="18" charset="0"/>
                <a:cs typeface="Times New Roman" panose="02020603050405020304" pitchFamily="18" charset="0"/>
              </a:rPr>
              <a:t>. Родители (законные представители) несовершеннолетних обучающихся обязаны</a:t>
            </a:r>
            <a:r>
              <a:rPr lang="ru-RU" b="1" dirty="0" smtClean="0">
                <a:latin typeface="Times New Roman" panose="02020603050405020304" pitchFamily="18" charset="0"/>
                <a:cs typeface="Times New Roman" panose="02020603050405020304" pitchFamily="18" charset="0"/>
              </a:rPr>
              <a:t>:</a:t>
            </a:r>
          </a:p>
          <a:p>
            <a:endParaRPr lang="ru-RU" b="1"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1) </a:t>
            </a:r>
            <a:r>
              <a:rPr lang="ru-RU" b="1" dirty="0">
                <a:latin typeface="Times New Roman" panose="02020603050405020304" pitchFamily="18" charset="0"/>
                <a:cs typeface="Times New Roman" panose="02020603050405020304" pitchFamily="18" charset="0"/>
              </a:rPr>
              <a:t>обеспечить получение детьми общего образования</a:t>
            </a:r>
            <a:r>
              <a:rPr lang="ru-RU"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2) </a:t>
            </a:r>
            <a:r>
              <a:rPr lang="ru-RU" b="1" dirty="0">
                <a:latin typeface="Times New Roman" panose="02020603050405020304" pitchFamily="18" charset="0"/>
                <a:cs typeface="Times New Roman" panose="02020603050405020304" pitchFamily="18" charset="0"/>
              </a:rPr>
              <a:t>соблюдать правила внутреннего распорядка организации</a:t>
            </a:r>
            <a:r>
              <a:rPr lang="ru-RU" dirty="0">
                <a:latin typeface="Times New Roman" panose="02020603050405020304" pitchFamily="18" charset="0"/>
                <a:cs typeface="Times New Roman" panose="02020603050405020304" pitchFamily="18" charset="0"/>
              </a:rPr>
              <a:t>, осуществляющей образовательную деятельность, правила проживания обучающихся в интернатах, </a:t>
            </a:r>
            <a:r>
              <a:rPr lang="ru-RU" b="1" dirty="0">
                <a:latin typeface="Times New Roman" panose="02020603050405020304" pitchFamily="18" charset="0"/>
                <a:cs typeface="Times New Roman" panose="02020603050405020304" pitchFamily="18" charset="0"/>
              </a:rPr>
              <a:t>требования локальных нормативных актов</a:t>
            </a:r>
            <a:r>
              <a:rPr lang="ru-RU" dirty="0">
                <a:latin typeface="Times New Roman" panose="02020603050405020304" pitchFamily="18" charset="0"/>
                <a:cs typeface="Times New Roman" panose="02020603050405020304" pitchFamily="18" charset="0"/>
              </a:rPr>
              <a:t>, которые устанавливают режим занятий обучающихся, порядок регламентации образовательных отношений между образовательной организацией и обучающимися и (или) их родителями (законными представителями) и оформления возникновения, приостановления и прекращения этих отношений;</a:t>
            </a:r>
          </a:p>
          <a:p>
            <a:r>
              <a:rPr lang="ru-RU" dirty="0">
                <a:latin typeface="Times New Roman" panose="02020603050405020304" pitchFamily="18" charset="0"/>
                <a:cs typeface="Times New Roman" panose="02020603050405020304" pitchFamily="18" charset="0"/>
              </a:rPr>
              <a:t>3) </a:t>
            </a:r>
            <a:r>
              <a:rPr lang="ru-RU" b="1" dirty="0">
                <a:latin typeface="Times New Roman" panose="02020603050405020304" pitchFamily="18" charset="0"/>
                <a:cs typeface="Times New Roman" panose="02020603050405020304" pitchFamily="18" charset="0"/>
              </a:rPr>
              <a:t>уважать честь и достоинство обучающихся и работников организации</a:t>
            </a:r>
            <a:r>
              <a:rPr lang="ru-RU" dirty="0">
                <a:latin typeface="Times New Roman" panose="02020603050405020304" pitchFamily="18" charset="0"/>
                <a:cs typeface="Times New Roman" panose="02020603050405020304" pitchFamily="18" charset="0"/>
              </a:rPr>
              <a:t>, осуществляющей образовательную деятельность.</a:t>
            </a:r>
          </a:p>
        </p:txBody>
      </p:sp>
    </p:spTree>
    <p:extLst>
      <p:ext uri="{BB962C8B-B14F-4D97-AF65-F5344CB8AC3E}">
        <p14:creationId xmlns:p14="http://schemas.microsoft.com/office/powerpoint/2010/main" val="2032586659"/>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473394" y="1275606"/>
            <a:ext cx="8197037" cy="4247317"/>
          </a:xfrm>
          <a:prstGeom prst="rect">
            <a:avLst/>
          </a:prstGeom>
        </p:spPr>
        <p:txBody>
          <a:bodyPr wrap="square">
            <a:spAutoFit/>
          </a:bodyPr>
          <a:lstStyle/>
          <a:p>
            <a:endParaRPr lang="ru-RU" dirty="0" smtClean="0"/>
          </a:p>
          <a:p>
            <a:r>
              <a:rPr lang="ru-RU" dirty="0" smtClean="0">
                <a:latin typeface="Times New Roman" panose="02020603050405020304" pitchFamily="18" charset="0"/>
                <a:cs typeface="Times New Roman" panose="02020603050405020304" pitchFamily="18" charset="0"/>
              </a:rPr>
              <a:t>п</a:t>
            </a:r>
            <a:r>
              <a:rPr lang="ru-RU" dirty="0">
                <a:latin typeface="Times New Roman" panose="02020603050405020304" pitchFamily="18" charset="0"/>
                <a:cs typeface="Times New Roman" panose="02020603050405020304" pitchFamily="18" charset="0"/>
              </a:rPr>
              <a:t>. 19. 3 Учебные планы обеспечивают преподавание и изучение государственного языка Российской Федерации, возможность преподавания и изучения государственных языков республик Российской Федерации и родного языка из числа языков народов Российской Федерации, а также устанавливают количество занятий, отводимых на их изучение, по классам (годам) обучения.</a:t>
            </a:r>
          </a:p>
          <a:p>
            <a:r>
              <a:rPr lang="ru-RU" b="1" dirty="0">
                <a:latin typeface="Times New Roman" panose="02020603050405020304" pitchFamily="18" charset="0"/>
                <a:cs typeface="Times New Roman" panose="02020603050405020304" pitchFamily="18" charset="0"/>
              </a:rPr>
              <a:t>В учебный план входят следующие обязательные предметные области и учебные предметы</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русский язык и литературное чтение (русский язык, литературное чтение);</a:t>
            </a:r>
          </a:p>
          <a:p>
            <a:r>
              <a:rPr lang="ru-RU" b="1" dirty="0">
                <a:latin typeface="Times New Roman" panose="02020603050405020304" pitchFamily="18" charset="0"/>
                <a:cs typeface="Times New Roman" panose="02020603050405020304" pitchFamily="18" charset="0"/>
              </a:rPr>
              <a:t>родной язык и родная литература </a:t>
            </a:r>
            <a:r>
              <a:rPr lang="ru-RU" dirty="0">
                <a:latin typeface="Times New Roman" panose="02020603050405020304" pitchFamily="18" charset="0"/>
                <a:cs typeface="Times New Roman" panose="02020603050405020304" pitchFamily="18" charset="0"/>
              </a:rPr>
              <a:t>(родной язык, литературное чтение на родном языке);</a:t>
            </a:r>
          </a:p>
          <a:p>
            <a:endParaRPr lang="ru-RU" dirty="0" smtClean="0"/>
          </a:p>
          <a:p>
            <a:endParaRPr lang="ru-RU" dirty="0"/>
          </a:p>
          <a:p>
            <a:endParaRPr lang="ru-RU" dirty="0" smtClean="0"/>
          </a:p>
          <a:p>
            <a:endParaRPr lang="ru-RU" dirty="0"/>
          </a:p>
        </p:txBody>
      </p:sp>
      <p:sp>
        <p:nvSpPr>
          <p:cNvPr id="4" name="Прямоугольник 3"/>
          <p:cNvSpPr/>
          <p:nvPr/>
        </p:nvSpPr>
        <p:spPr>
          <a:xfrm>
            <a:off x="1475656" y="226625"/>
            <a:ext cx="7332941" cy="1200329"/>
          </a:xfrm>
          <a:prstGeom prst="rect">
            <a:avLst/>
          </a:prstGeom>
        </p:spPr>
        <p:txBody>
          <a:bodyPr wrap="square">
            <a:spAutoFit/>
          </a:bodyPr>
          <a:lstStyle/>
          <a:p>
            <a:r>
              <a:rPr lang="ru-RU" b="1" dirty="0" smtClean="0">
                <a:solidFill>
                  <a:srgbClr val="C00000"/>
                </a:solidFill>
                <a:latin typeface="Times New Roman" panose="02020603050405020304" pitchFamily="18" charset="0"/>
                <a:cs typeface="Times New Roman" panose="02020603050405020304" pitchFamily="18" charset="0"/>
              </a:rPr>
              <a:t>Федеральный государственный образовательный стандарт </a:t>
            </a:r>
            <a:r>
              <a:rPr lang="ru-RU" b="1" dirty="0">
                <a:solidFill>
                  <a:srgbClr val="C00000"/>
                </a:solidFill>
                <a:latin typeface="Times New Roman" panose="02020603050405020304" pitchFamily="18" charset="0"/>
                <a:cs typeface="Times New Roman" panose="02020603050405020304" pitchFamily="18" charset="0"/>
              </a:rPr>
              <a:t>начального общего образования, </a:t>
            </a:r>
            <a:r>
              <a:rPr lang="ru-RU" b="1" dirty="0" smtClean="0">
                <a:solidFill>
                  <a:srgbClr val="C00000"/>
                </a:solidFill>
                <a:latin typeface="Times New Roman" panose="02020603050405020304" pitchFamily="18" charset="0"/>
                <a:cs typeface="Times New Roman" panose="02020603050405020304" pitchFamily="18" charset="0"/>
              </a:rPr>
              <a:t>утвержденный </a:t>
            </a:r>
            <a:r>
              <a:rPr lang="ru-RU" b="1" dirty="0">
                <a:solidFill>
                  <a:srgbClr val="C00000"/>
                </a:solidFill>
                <a:latin typeface="Times New Roman" panose="02020603050405020304" pitchFamily="18" charset="0"/>
                <a:cs typeface="Times New Roman" panose="02020603050405020304" pitchFamily="18" charset="0"/>
              </a:rPr>
              <a:t>приказом Министерства образования и науки Российской Федерации от 06.10.2009 № </a:t>
            </a:r>
            <a:r>
              <a:rPr lang="ru-RU" b="1" dirty="0" smtClean="0">
                <a:solidFill>
                  <a:srgbClr val="C00000"/>
                </a:solidFill>
                <a:latin typeface="Times New Roman" panose="02020603050405020304" pitchFamily="18" charset="0"/>
                <a:cs typeface="Times New Roman" panose="02020603050405020304" pitchFamily="18" charset="0"/>
              </a:rPr>
              <a:t>37</a:t>
            </a:r>
          </a:p>
        </p:txBody>
      </p:sp>
    </p:spTree>
    <p:extLst>
      <p:ext uri="{BB962C8B-B14F-4D97-AF65-F5344CB8AC3E}">
        <p14:creationId xmlns:p14="http://schemas.microsoft.com/office/powerpoint/2010/main" val="2231848995"/>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395535" y="1761487"/>
            <a:ext cx="8413061" cy="3139321"/>
          </a:xfrm>
          <a:prstGeom prst="rect">
            <a:avLst/>
          </a:prstGeom>
        </p:spPr>
        <p:txBody>
          <a:bodyPr wrap="square">
            <a:spAutoFit/>
          </a:bodyPr>
          <a:lstStyle/>
          <a:p>
            <a:pPr algn="just"/>
            <a:r>
              <a:rPr lang="ru-RU" b="1" dirty="0">
                <a:latin typeface="Times New Roman" panose="02020603050405020304" pitchFamily="18" charset="0"/>
                <a:cs typeface="Times New Roman" panose="02020603050405020304" pitchFamily="18" charset="0"/>
              </a:rPr>
              <a:t>п.18.3.1. </a:t>
            </a:r>
            <a:r>
              <a:rPr lang="ru-RU" dirty="0">
                <a:latin typeface="Times New Roman" panose="02020603050405020304" pitchFamily="18" charset="0"/>
                <a:cs typeface="Times New Roman" panose="02020603050405020304" pitchFamily="18" charset="0"/>
              </a:rPr>
              <a:t>Учебные планы обеспечивают преподавание и изучение государственного языка Российской Федерации, возможность преподавания и изучения государственных языков республик Российской Федерации и родного языка из числа языков народов Российской Федерации, а также устанавливают количество занятий, отводимых на их изучение, по классам (годам) обучения.</a:t>
            </a:r>
            <a:endParaRPr lang="ru-RU" dirty="0" smtClean="0">
              <a:latin typeface="Times New Roman" panose="02020603050405020304" pitchFamily="18" charset="0"/>
              <a:cs typeface="Times New Roman" panose="02020603050405020304" pitchFamily="18" charset="0"/>
            </a:endParaRPr>
          </a:p>
          <a:p>
            <a:pPr algn="just"/>
            <a:r>
              <a:rPr lang="ru-RU" b="1" dirty="0">
                <a:latin typeface="Times New Roman" panose="02020603050405020304" pitchFamily="18" charset="0"/>
                <a:cs typeface="Times New Roman" panose="02020603050405020304" pitchFamily="18" charset="0"/>
              </a:rPr>
              <a:t>В учебный план входят следующие обязательные предметные </a:t>
            </a:r>
            <a:r>
              <a:rPr lang="ru-RU" dirty="0">
                <a:latin typeface="Times New Roman" panose="02020603050405020304" pitchFamily="18" charset="0"/>
                <a:cs typeface="Times New Roman" panose="02020603050405020304" pitchFamily="18" charset="0"/>
              </a:rPr>
              <a:t>области и учебные предметы:</a:t>
            </a:r>
          </a:p>
          <a:p>
            <a:pPr algn="just"/>
            <a:r>
              <a:rPr lang="ru-RU" dirty="0">
                <a:latin typeface="Times New Roman" panose="02020603050405020304" pitchFamily="18" charset="0"/>
                <a:cs typeface="Times New Roman" panose="02020603050405020304" pitchFamily="18" charset="0"/>
              </a:rPr>
              <a:t>русский язык и литература (русский язык, литература);</a:t>
            </a:r>
          </a:p>
          <a:p>
            <a:pPr algn="just"/>
            <a:r>
              <a:rPr lang="ru-RU" b="1" dirty="0" smtClean="0">
                <a:latin typeface="Times New Roman" panose="02020603050405020304" pitchFamily="18" charset="0"/>
                <a:cs typeface="Times New Roman" panose="02020603050405020304" pitchFamily="18" charset="0"/>
              </a:rPr>
              <a:t>родной </a:t>
            </a:r>
            <a:r>
              <a:rPr lang="ru-RU" b="1" dirty="0">
                <a:latin typeface="Times New Roman" panose="02020603050405020304" pitchFamily="18" charset="0"/>
                <a:cs typeface="Times New Roman" panose="02020603050405020304" pitchFamily="18" charset="0"/>
              </a:rPr>
              <a:t>язык и родная литература </a:t>
            </a:r>
            <a:r>
              <a:rPr lang="ru-RU" dirty="0">
                <a:latin typeface="Times New Roman" panose="02020603050405020304" pitchFamily="18" charset="0"/>
                <a:cs typeface="Times New Roman" panose="02020603050405020304" pitchFamily="18" charset="0"/>
              </a:rPr>
              <a:t>(родной язык, родная литература);</a:t>
            </a:r>
          </a:p>
          <a:p>
            <a:endParaRPr lang="ru-RU" dirty="0">
              <a:latin typeface="Times New Roman" panose="02020603050405020304" pitchFamily="18" charset="0"/>
              <a:cs typeface="Times New Roman" panose="02020603050405020304" pitchFamily="18" charset="0"/>
            </a:endParaRPr>
          </a:p>
          <a:p>
            <a:endParaRPr lang="ru-RU" dirty="0" smtClean="0"/>
          </a:p>
        </p:txBody>
      </p:sp>
      <p:sp>
        <p:nvSpPr>
          <p:cNvPr id="4" name="Прямоугольник 3"/>
          <p:cNvSpPr/>
          <p:nvPr/>
        </p:nvSpPr>
        <p:spPr>
          <a:xfrm>
            <a:off x="1403647" y="293627"/>
            <a:ext cx="7404949" cy="1200329"/>
          </a:xfrm>
          <a:prstGeom prst="rect">
            <a:avLst/>
          </a:prstGeom>
        </p:spPr>
        <p:txBody>
          <a:bodyPr wrap="square">
            <a:spAutoFit/>
          </a:bodyPr>
          <a:lstStyle/>
          <a:p>
            <a:pPr algn="just"/>
            <a:r>
              <a:rPr lang="ru-RU" b="1" dirty="0" smtClean="0">
                <a:solidFill>
                  <a:srgbClr val="C00000"/>
                </a:solidFill>
                <a:latin typeface="Times New Roman" panose="02020603050405020304" pitchFamily="18" charset="0"/>
                <a:cs typeface="Times New Roman" panose="02020603050405020304" pitchFamily="18" charset="0"/>
              </a:rPr>
              <a:t>Федеральный государственный образовательный стандарт </a:t>
            </a:r>
            <a:r>
              <a:rPr lang="ru-RU" b="1" dirty="0">
                <a:solidFill>
                  <a:srgbClr val="C00000"/>
                </a:solidFill>
                <a:latin typeface="Times New Roman" panose="02020603050405020304" pitchFamily="18" charset="0"/>
                <a:cs typeface="Times New Roman" panose="02020603050405020304" pitchFamily="18" charset="0"/>
              </a:rPr>
              <a:t>основного общего образования, </a:t>
            </a:r>
            <a:r>
              <a:rPr lang="ru-RU" b="1" dirty="0" smtClean="0">
                <a:solidFill>
                  <a:srgbClr val="C00000"/>
                </a:solidFill>
                <a:latin typeface="Times New Roman" panose="02020603050405020304" pitchFamily="18" charset="0"/>
                <a:cs typeface="Times New Roman" panose="02020603050405020304" pitchFamily="18" charset="0"/>
              </a:rPr>
              <a:t>утвержденный </a:t>
            </a:r>
            <a:r>
              <a:rPr lang="ru-RU" b="1" dirty="0">
                <a:solidFill>
                  <a:srgbClr val="C00000"/>
                </a:solidFill>
                <a:latin typeface="Times New Roman" panose="02020603050405020304" pitchFamily="18" charset="0"/>
                <a:cs typeface="Times New Roman" panose="02020603050405020304" pitchFamily="18" charset="0"/>
              </a:rPr>
              <a:t>приказом Министерства образования и науки Российской Федерации от 17.12.2010 № 1897</a:t>
            </a:r>
          </a:p>
        </p:txBody>
      </p:sp>
    </p:spTree>
    <p:extLst>
      <p:ext uri="{BB962C8B-B14F-4D97-AF65-F5344CB8AC3E}">
        <p14:creationId xmlns:p14="http://schemas.microsoft.com/office/powerpoint/2010/main" val="1295154002"/>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353689" y="1161424"/>
            <a:ext cx="8485069" cy="3693319"/>
          </a:xfrm>
          <a:prstGeom prst="rect">
            <a:avLst/>
          </a:prstGeom>
        </p:spPr>
        <p:txBody>
          <a:bodyPr wrap="square">
            <a:spAutoFit/>
          </a:bodyPr>
          <a:lstStyle/>
          <a:p>
            <a:pPr indent="342900" algn="just">
              <a:spcBef>
                <a:spcPts val="0"/>
              </a:spcBef>
              <a:spcAft>
                <a:spcPts val="0"/>
              </a:spcAft>
            </a:pPr>
            <a:r>
              <a:rPr lang="ru-RU" b="1" dirty="0">
                <a:latin typeface="Times New Roman" panose="02020603050405020304" pitchFamily="18" charset="0"/>
                <a:ea typeface="Times New Roman" panose="02020603050405020304" pitchFamily="18" charset="0"/>
              </a:rPr>
              <a:t>18.3.1.</a:t>
            </a:r>
            <a:r>
              <a:rPr lang="ru-RU" dirty="0">
                <a:latin typeface="Times New Roman" panose="02020603050405020304" pitchFamily="18" charset="0"/>
                <a:ea typeface="Times New Roman" panose="02020603050405020304" pitchFamily="18" charset="0"/>
              </a:rPr>
              <a:t> Учебные планы обеспечивают преподавание и изучение государственного языка Российской Федерации, </a:t>
            </a:r>
            <a:r>
              <a:rPr lang="ru-RU" b="1" dirty="0">
                <a:latin typeface="Times New Roman" panose="02020603050405020304" pitchFamily="18" charset="0"/>
                <a:ea typeface="Times New Roman" panose="02020603050405020304" pitchFamily="18" charset="0"/>
              </a:rPr>
              <a:t>возможность преподавания и изучения государственных языков республик Российской Федерации и родного языка</a:t>
            </a:r>
            <a:r>
              <a:rPr lang="ru-RU" dirty="0">
                <a:latin typeface="Times New Roman" panose="02020603050405020304" pitchFamily="18" charset="0"/>
                <a:ea typeface="Times New Roman" panose="02020603050405020304" pitchFamily="18" charset="0"/>
              </a:rPr>
              <a:t> из числа языков народов Российской </a:t>
            </a:r>
            <a:r>
              <a:rPr lang="ru-RU" dirty="0" smtClean="0">
                <a:latin typeface="Times New Roman" panose="02020603050405020304" pitchFamily="18" charset="0"/>
                <a:ea typeface="Times New Roman" panose="02020603050405020304" pitchFamily="18" charset="0"/>
              </a:rPr>
              <a:t>Федерации…</a:t>
            </a:r>
            <a:endParaRPr lang="ru-RU" dirty="0">
              <a:latin typeface="Times New Roman" panose="02020603050405020304" pitchFamily="18" charset="0"/>
              <a:ea typeface="Times New Roman" panose="02020603050405020304" pitchFamily="18" charset="0"/>
            </a:endParaRPr>
          </a:p>
          <a:p>
            <a:pPr indent="342900" algn="just">
              <a:spcBef>
                <a:spcPts val="0"/>
              </a:spcBef>
              <a:spcAft>
                <a:spcPts val="0"/>
              </a:spcAft>
            </a:pPr>
            <a:r>
              <a:rPr lang="ru-RU" b="1" dirty="0" smtClean="0">
                <a:latin typeface="Times New Roman" panose="02020603050405020304" pitchFamily="18" charset="0"/>
                <a:ea typeface="Times New Roman" panose="02020603050405020304" pitchFamily="18" charset="0"/>
              </a:rPr>
              <a:t>Учебный </a:t>
            </a:r>
            <a:r>
              <a:rPr lang="ru-RU" b="1" dirty="0">
                <a:latin typeface="Times New Roman" panose="02020603050405020304" pitchFamily="18" charset="0"/>
                <a:ea typeface="Times New Roman" panose="02020603050405020304" pitchFamily="18" charset="0"/>
              </a:rPr>
              <a:t>план предусматривает изучение обязательных учебных предметов</a:t>
            </a:r>
            <a:r>
              <a:rPr lang="ru-RU" dirty="0">
                <a:latin typeface="Times New Roman" panose="02020603050405020304" pitchFamily="18" charset="0"/>
                <a:ea typeface="Times New Roman" panose="02020603050405020304" pitchFamily="18" charset="0"/>
              </a:rPr>
              <a:t>: учебных предметов по выбору из обязательных предметных областей, дополнительных учебных предметов, курсов по выбору и общих для включения во все учебные планы учебных предметов, в том числе на углубленном уровне.</a:t>
            </a:r>
          </a:p>
          <a:p>
            <a:pPr indent="342900" algn="just">
              <a:spcBef>
                <a:spcPts val="0"/>
              </a:spcBef>
              <a:spcAft>
                <a:spcPts val="0"/>
              </a:spcAft>
            </a:pPr>
            <a:r>
              <a:rPr lang="ru-RU" dirty="0">
                <a:latin typeface="Times New Roman" panose="02020603050405020304" pitchFamily="18" charset="0"/>
                <a:ea typeface="Times New Roman" panose="02020603050405020304" pitchFamily="18" charset="0"/>
              </a:rPr>
              <a:t>Предметная область </a:t>
            </a:r>
            <a:r>
              <a:rPr lang="ru-RU" dirty="0" smtClean="0">
                <a:latin typeface="Times New Roman" panose="02020603050405020304" pitchFamily="18" charset="0"/>
                <a:ea typeface="Times New Roman" panose="02020603050405020304" pitchFamily="18" charset="0"/>
              </a:rPr>
              <a:t>«Русский </a:t>
            </a:r>
            <a:r>
              <a:rPr lang="ru-RU" dirty="0">
                <a:latin typeface="Times New Roman" panose="02020603050405020304" pitchFamily="18" charset="0"/>
                <a:ea typeface="Times New Roman" panose="02020603050405020304" pitchFamily="18" charset="0"/>
              </a:rPr>
              <a:t>язык и </a:t>
            </a:r>
            <a:r>
              <a:rPr lang="ru-RU" dirty="0" smtClean="0">
                <a:latin typeface="Times New Roman" panose="02020603050405020304" pitchFamily="18" charset="0"/>
                <a:ea typeface="Times New Roman" panose="02020603050405020304" pitchFamily="18" charset="0"/>
              </a:rPr>
              <a:t>литература», </a:t>
            </a:r>
            <a:r>
              <a:rPr lang="ru-RU" dirty="0">
                <a:latin typeface="Times New Roman" panose="02020603050405020304" pitchFamily="18" charset="0"/>
                <a:ea typeface="Times New Roman" panose="02020603050405020304" pitchFamily="18" charset="0"/>
              </a:rPr>
              <a:t>включающая учебные предметы</a:t>
            </a:r>
            <a:r>
              <a:rPr lang="ru-RU" dirty="0" smtClean="0">
                <a:latin typeface="Times New Roman" panose="02020603050405020304" pitchFamily="18" charset="0"/>
                <a:ea typeface="Times New Roman" panose="02020603050405020304" pitchFamily="18" charset="0"/>
              </a:rPr>
              <a:t>: «Русский язык», «Литература» </a:t>
            </a:r>
            <a:r>
              <a:rPr lang="ru-RU" dirty="0">
                <a:latin typeface="Times New Roman" panose="02020603050405020304" pitchFamily="18" charset="0"/>
                <a:ea typeface="Times New Roman" panose="02020603050405020304" pitchFamily="18" charset="0"/>
              </a:rPr>
              <a:t>(базовый и углубленный уровни</a:t>
            </a:r>
            <a:r>
              <a:rPr lang="ru-RU" dirty="0" smtClean="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algn="just">
              <a:spcBef>
                <a:spcPts val="0"/>
              </a:spcBef>
              <a:spcAft>
                <a:spcPts val="0"/>
              </a:spcAft>
            </a:pPr>
            <a:r>
              <a:rPr lang="ru-RU" dirty="0" smtClean="0">
                <a:latin typeface="Times New Roman" panose="02020603050405020304" pitchFamily="18" charset="0"/>
                <a:ea typeface="Times New Roman" panose="02020603050405020304" pitchFamily="18" charset="0"/>
              </a:rPr>
              <a:t> </a:t>
            </a:r>
            <a:r>
              <a:rPr lang="ru-RU" b="1" dirty="0" smtClean="0">
                <a:latin typeface="Times New Roman" panose="02020603050405020304" pitchFamily="18" charset="0"/>
                <a:ea typeface="Times New Roman" panose="02020603050405020304" pitchFamily="18" charset="0"/>
              </a:rPr>
              <a:t>Предметная </a:t>
            </a:r>
            <a:r>
              <a:rPr lang="ru-RU" b="1" dirty="0">
                <a:latin typeface="Times New Roman" panose="02020603050405020304" pitchFamily="18" charset="0"/>
                <a:ea typeface="Times New Roman" panose="02020603050405020304" pitchFamily="18" charset="0"/>
              </a:rPr>
              <a:t>область </a:t>
            </a:r>
            <a:r>
              <a:rPr lang="ru-RU" b="1" dirty="0" smtClean="0">
                <a:latin typeface="Times New Roman" panose="02020603050405020304" pitchFamily="18" charset="0"/>
                <a:ea typeface="Times New Roman" panose="02020603050405020304" pitchFamily="18" charset="0"/>
              </a:rPr>
              <a:t>«Родной </a:t>
            </a:r>
            <a:r>
              <a:rPr lang="ru-RU" b="1" dirty="0">
                <a:latin typeface="Times New Roman" panose="02020603050405020304" pitchFamily="18" charset="0"/>
                <a:ea typeface="Times New Roman" panose="02020603050405020304" pitchFamily="18" charset="0"/>
              </a:rPr>
              <a:t>язык и родная </a:t>
            </a:r>
            <a:r>
              <a:rPr lang="ru-RU" b="1" dirty="0" smtClean="0">
                <a:latin typeface="Times New Roman" panose="02020603050405020304" pitchFamily="18" charset="0"/>
                <a:ea typeface="Times New Roman" panose="02020603050405020304" pitchFamily="18" charset="0"/>
              </a:rPr>
              <a:t>литература», </a:t>
            </a:r>
            <a:r>
              <a:rPr lang="ru-RU" dirty="0">
                <a:latin typeface="Times New Roman" panose="02020603050405020304" pitchFamily="18" charset="0"/>
                <a:ea typeface="Times New Roman" panose="02020603050405020304" pitchFamily="18" charset="0"/>
              </a:rPr>
              <a:t>включающая учебные </a:t>
            </a:r>
            <a:r>
              <a:rPr lang="ru-RU" dirty="0" smtClean="0">
                <a:latin typeface="Times New Roman" panose="02020603050405020304" pitchFamily="18" charset="0"/>
                <a:ea typeface="Times New Roman" panose="02020603050405020304" pitchFamily="18" charset="0"/>
              </a:rPr>
              <a:t>предметы: «Родной язык», «Родная литература» </a:t>
            </a:r>
            <a:r>
              <a:rPr lang="ru-RU" dirty="0">
                <a:latin typeface="Times New Roman" panose="02020603050405020304" pitchFamily="18" charset="0"/>
                <a:ea typeface="Times New Roman" panose="02020603050405020304" pitchFamily="18" charset="0"/>
              </a:rPr>
              <a:t>(базовый уровень и углубленный уровень</a:t>
            </a:r>
            <a:r>
              <a:rPr lang="ru-RU" dirty="0" smtClean="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1403648" y="238094"/>
            <a:ext cx="7391702" cy="923330"/>
          </a:xfrm>
          <a:prstGeom prst="rect">
            <a:avLst/>
          </a:prstGeom>
        </p:spPr>
        <p:txBody>
          <a:bodyPr wrap="square">
            <a:spAutoFit/>
          </a:bodyPr>
          <a:lstStyle/>
          <a:p>
            <a:r>
              <a:rPr lang="ru-RU" b="1" dirty="0" smtClean="0">
                <a:solidFill>
                  <a:srgbClr val="C00000"/>
                </a:solidFill>
                <a:latin typeface="Times New Roman" panose="02020603050405020304" pitchFamily="18" charset="0"/>
                <a:cs typeface="Times New Roman" panose="02020603050405020304" pitchFamily="18" charset="0"/>
              </a:rPr>
              <a:t>Федеральный государственный образовательный стандарт </a:t>
            </a:r>
            <a:r>
              <a:rPr lang="ru-RU" b="1" dirty="0">
                <a:solidFill>
                  <a:srgbClr val="C00000"/>
                </a:solidFill>
                <a:latin typeface="Times New Roman" panose="02020603050405020304" pitchFamily="18" charset="0"/>
                <a:cs typeface="Times New Roman" panose="02020603050405020304" pitchFamily="18" charset="0"/>
              </a:rPr>
              <a:t>среднего общего </a:t>
            </a:r>
            <a:r>
              <a:rPr lang="ru-RU" b="1" dirty="0" smtClean="0">
                <a:solidFill>
                  <a:srgbClr val="C00000"/>
                </a:solidFill>
                <a:latin typeface="Times New Roman" panose="02020603050405020304" pitchFamily="18" charset="0"/>
                <a:cs typeface="Times New Roman" panose="02020603050405020304" pitchFamily="18" charset="0"/>
              </a:rPr>
              <a:t>образования, утвержденный приказом  </a:t>
            </a:r>
            <a:r>
              <a:rPr lang="ru-RU" b="1" dirty="0" err="1">
                <a:solidFill>
                  <a:srgbClr val="C00000"/>
                </a:solidFill>
                <a:latin typeface="Times New Roman" panose="02020603050405020304" pitchFamily="18" charset="0"/>
                <a:cs typeface="Times New Roman" panose="02020603050405020304" pitchFamily="18" charset="0"/>
              </a:rPr>
              <a:t>Минобрнауки</a:t>
            </a:r>
            <a:r>
              <a:rPr lang="ru-RU" b="1" dirty="0">
                <a:solidFill>
                  <a:srgbClr val="C00000"/>
                </a:solidFill>
                <a:latin typeface="Times New Roman" panose="02020603050405020304" pitchFamily="18" charset="0"/>
                <a:cs typeface="Times New Roman" panose="02020603050405020304" pitchFamily="18" charset="0"/>
              </a:rPr>
              <a:t> России от 17.05.2012 N </a:t>
            </a:r>
            <a:r>
              <a:rPr lang="ru-RU" b="1" dirty="0" smtClean="0">
                <a:solidFill>
                  <a:srgbClr val="C00000"/>
                </a:solidFill>
                <a:latin typeface="Times New Roman" panose="02020603050405020304" pitchFamily="18" charset="0"/>
                <a:cs typeface="Times New Roman" panose="02020603050405020304" pitchFamily="18" charset="0"/>
              </a:rPr>
              <a:t>413</a:t>
            </a:r>
            <a:endParaRPr lang="ru-RU"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9994316"/>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12708"/>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683568" y="261730"/>
            <a:ext cx="7945517" cy="4647426"/>
          </a:xfrm>
          <a:prstGeom prst="rect">
            <a:avLst/>
          </a:prstGeom>
        </p:spPr>
        <p:txBody>
          <a:bodyPr wrap="square">
            <a:spAutoFit/>
          </a:bodyPr>
          <a:lstStyle/>
          <a:p>
            <a:pPr algn="ctr"/>
            <a:r>
              <a:rPr lang="ru-RU" sz="2400" dirty="0" smtClean="0">
                <a:solidFill>
                  <a:srgbClr val="C00000"/>
                </a:solidFill>
                <a:latin typeface="Times New Roman" panose="02020603050405020304" pitchFamily="18" charset="0"/>
                <a:cs typeface="Times New Roman" panose="02020603050405020304" pitchFamily="18" charset="0"/>
              </a:rPr>
              <a:t>ПИСЬМА</a:t>
            </a:r>
          </a:p>
          <a:p>
            <a:pPr algn="ctr"/>
            <a:r>
              <a:rPr lang="ru-RU" sz="2400" dirty="0" smtClean="0">
                <a:solidFill>
                  <a:srgbClr val="C00000"/>
                </a:solidFill>
                <a:latin typeface="Times New Roman" panose="02020603050405020304" pitchFamily="18" charset="0"/>
                <a:cs typeface="Times New Roman" panose="02020603050405020304" pitchFamily="18" charset="0"/>
              </a:rPr>
              <a:t>Министерства просвещения Российской Федерации</a:t>
            </a:r>
          </a:p>
          <a:p>
            <a:pPr algn="ctr"/>
            <a:endParaRPr lang="ru-RU" sz="2400" dirty="0" smtClean="0">
              <a:solidFill>
                <a:srgbClr val="C00000"/>
              </a:solidFill>
              <a:latin typeface="Times New Roman" panose="02020603050405020304" pitchFamily="18" charset="0"/>
              <a:cs typeface="Times New Roman" panose="02020603050405020304" pitchFamily="18" charset="0"/>
            </a:endParaRPr>
          </a:p>
          <a:p>
            <a:pPr marL="285750" indent="-285750" algn="just">
              <a:buFontTx/>
              <a:buChar char="-"/>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ТС-945/08 </a:t>
            </a:r>
            <a:r>
              <a:rPr lang="ru-RU" dirty="0" smtClean="0">
                <a:latin typeface="Times New Roman" panose="02020603050405020304" pitchFamily="18" charset="0"/>
                <a:cs typeface="Times New Roman" panose="02020603050405020304" pitchFamily="18" charset="0"/>
              </a:rPr>
              <a:t>от </a:t>
            </a:r>
            <a:r>
              <a:rPr lang="ru-RU" dirty="0">
                <a:latin typeface="Times New Roman" panose="02020603050405020304" pitchFamily="18" charset="0"/>
                <a:cs typeface="Times New Roman" panose="02020603050405020304" pitchFamily="18" charset="0"/>
              </a:rPr>
              <a:t>9 октября 2017 года </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О реализации прав граждан на получение образования на родном языке</a:t>
            </a:r>
            <a:r>
              <a:rPr lang="ru-RU" dirty="0" smtClean="0">
                <a:latin typeface="Times New Roman" panose="02020603050405020304" pitchFamily="18" charset="0"/>
                <a:cs typeface="Times New Roman" panose="02020603050405020304" pitchFamily="18" charset="0"/>
              </a:rPr>
              <a:t>»</a:t>
            </a:r>
          </a:p>
          <a:p>
            <a:pPr marL="285750" indent="-285750" algn="just">
              <a:buFontTx/>
              <a:buChar char="-"/>
            </a:pPr>
            <a:endParaRPr lang="ru-RU" sz="800" dirty="0">
              <a:latin typeface="Times New Roman" panose="02020603050405020304" pitchFamily="18" charset="0"/>
              <a:cs typeface="Times New Roman" panose="02020603050405020304" pitchFamily="18" charset="0"/>
            </a:endParaRPr>
          </a:p>
          <a:p>
            <a:pPr marL="285750" indent="-285750" algn="just">
              <a:buFontTx/>
              <a:buChar char="-"/>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03-510 </a:t>
            </a:r>
            <a:r>
              <a:rPr lang="ru-RU" dirty="0" smtClean="0">
                <a:latin typeface="Times New Roman" panose="02020603050405020304" pitchFamily="18" charset="0"/>
                <a:cs typeface="Times New Roman" panose="02020603050405020304" pitchFamily="18" charset="0"/>
              </a:rPr>
              <a:t>от </a:t>
            </a:r>
            <a:r>
              <a:rPr lang="ru-RU" dirty="0">
                <a:latin typeface="Times New Roman" panose="02020603050405020304" pitchFamily="18" charset="0"/>
                <a:cs typeface="Times New Roman" panose="02020603050405020304" pitchFamily="18" charset="0"/>
              </a:rPr>
              <a:t>20 декабря 2018 г. </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О направлении информации</a:t>
            </a:r>
            <a:r>
              <a:rPr lang="ru-RU" dirty="0" smtClean="0">
                <a:latin typeface="Times New Roman" panose="02020603050405020304" pitchFamily="18" charset="0"/>
                <a:cs typeface="Times New Roman" panose="02020603050405020304" pitchFamily="18" charset="0"/>
              </a:rPr>
              <a:t>»</a:t>
            </a:r>
          </a:p>
          <a:p>
            <a:pPr marL="285750" indent="-285750" algn="just">
              <a:buFontTx/>
              <a:buChar char="-"/>
            </a:pPr>
            <a:endParaRPr lang="ru-RU" sz="800"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 </a:t>
            </a:r>
            <a:r>
              <a:rPr lang="ru-RU" dirty="0">
                <a:latin typeface="Times New Roman" panose="02020603050405020304" pitchFamily="18" charset="0"/>
                <a:cs typeface="Times New Roman" panose="02020603050405020304" pitchFamily="18" charset="0"/>
              </a:rPr>
              <a:t>ТС-2782/03 </a:t>
            </a:r>
            <a:r>
              <a:rPr lang="ru-RU" dirty="0" smtClean="0">
                <a:latin typeface="Times New Roman" panose="02020603050405020304" pitchFamily="18" charset="0"/>
                <a:cs typeface="Times New Roman" panose="02020603050405020304" pitchFamily="18" charset="0"/>
              </a:rPr>
              <a:t>от </a:t>
            </a:r>
            <a:r>
              <a:rPr lang="ru-RU" dirty="0">
                <a:latin typeface="Times New Roman" panose="02020603050405020304" pitchFamily="18" charset="0"/>
                <a:cs typeface="Times New Roman" panose="02020603050405020304" pitchFamily="18" charset="0"/>
              </a:rPr>
              <a:t>1 ноября 2019 г. </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О направлении информации» (вместе с </a:t>
            </a:r>
            <a:r>
              <a:rPr lang="ru-RU" dirty="0" smtClean="0">
                <a:latin typeface="Times New Roman" panose="02020603050405020304" pitchFamily="18" charset="0"/>
                <a:cs typeface="Times New Roman" panose="02020603050405020304" pitchFamily="18" charset="0"/>
              </a:rPr>
              <a:t>информацией </a:t>
            </a:r>
            <a:r>
              <a:rPr lang="ru-RU" dirty="0">
                <a:latin typeface="Times New Roman" panose="02020603050405020304" pitchFamily="18" charset="0"/>
                <a:cs typeface="Times New Roman" panose="02020603050405020304" pitchFamily="18" charset="0"/>
              </a:rPr>
              <a:t>о реализации Федерального закона от 3 августа 2018 г. № 317-ФЗ «О внесении изменений в статьи 11 и 14 Федерального закона «Об образовании в Российской Федерации» по вопросу обеспечения возможности получения образования на родных языках из числа языков народов Российской Федерации, изучения государственных языков республик Российской Федерации, родных языков из числа языков народов Российской Федерации, в том числе русского языка как родного </a:t>
            </a:r>
            <a:r>
              <a:rPr lang="ru-RU" dirty="0" smtClean="0">
                <a:latin typeface="Times New Roman" panose="02020603050405020304" pitchFamily="18" charset="0"/>
                <a:cs typeface="Times New Roman" panose="02020603050405020304" pitchFamily="18" charset="0"/>
              </a:rPr>
              <a:t>языка</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52831708"/>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251520" y="648561"/>
            <a:ext cx="8652604" cy="1200329"/>
          </a:xfrm>
          <a:prstGeom prst="rect">
            <a:avLst/>
          </a:prstGeom>
        </p:spPr>
        <p:txBody>
          <a:bodyPr wrap="square">
            <a:spAutoFit/>
          </a:bodyPr>
          <a:lstStyle/>
          <a:p>
            <a:pPr algn="just"/>
            <a:r>
              <a:rPr lang="ru-RU"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ru-RU" b="1"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от </a:t>
            </a:r>
            <a:r>
              <a:rPr lang="ru-RU" b="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17 декабря 2018 г. №315 </a:t>
            </a:r>
            <a:r>
              <a:rPr lang="ru-RU"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«О внесении изменений в </a:t>
            </a:r>
            <a:r>
              <a:rPr lang="ru-RU" b="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Порядок заполнения, учета и выдачи аттестатов </a:t>
            </a:r>
            <a:r>
              <a:rPr lang="ru-RU"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об основном общем и среднем общем образовании и их дубликатов, утвержденный приказом Министерства образования и науки Российской Федерации от 14 февраля 2014 г. № 115»</a:t>
            </a:r>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86943" y="1779700"/>
            <a:ext cx="8652604" cy="1323439"/>
          </a:xfrm>
          <a:prstGeom prst="rect">
            <a:avLst/>
          </a:prstGeom>
        </p:spPr>
        <p:txBody>
          <a:bodyPr wrap="square">
            <a:spAutoFit/>
          </a:bodyPr>
          <a:lstStyle/>
          <a:p>
            <a:pPr marR="12700" lvl="0" algn="just">
              <a:lnSpc>
                <a:spcPts val="2400"/>
              </a:lnSpc>
              <a:spcAft>
                <a:spcPts val="0"/>
              </a:spcAft>
              <a:buClr>
                <a:srgbClr val="000000"/>
              </a:buClr>
              <a:buSzPts val="1350"/>
              <a:tabLst>
                <a:tab pos="899795" algn="l"/>
              </a:tabLst>
            </a:pPr>
            <a:r>
              <a:rPr lang="ru-RU"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ru-RU" b="1"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от </a:t>
            </a:r>
            <a:r>
              <a:rPr lang="ru-RU" b="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17 января 2019 г. № 19 </a:t>
            </a:r>
            <a:r>
              <a:rPr lang="ru-RU"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«О внесении изменений в </a:t>
            </a:r>
            <a:r>
              <a:rPr lang="ru-RU" b="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Порядок приема граждан на обучение по образовательным программам начального общего, основного общего и среднего общего </a:t>
            </a:r>
            <a:r>
              <a:rPr lang="ru-RU" b="1"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образования,</a:t>
            </a:r>
            <a:r>
              <a:rPr lang="ru-RU"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утвержденный </a:t>
            </a:r>
            <a:r>
              <a:rPr lang="ru-RU"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приказом Министерства образования и науки Российской Федерации от 22 января 2014 г. № 32»</a:t>
            </a:r>
          </a:p>
        </p:txBody>
      </p:sp>
      <p:sp>
        <p:nvSpPr>
          <p:cNvPr id="7" name="Прямоугольник 6"/>
          <p:cNvSpPr/>
          <p:nvPr/>
        </p:nvSpPr>
        <p:spPr>
          <a:xfrm>
            <a:off x="1619672" y="74528"/>
            <a:ext cx="6750844" cy="523220"/>
          </a:xfrm>
          <a:prstGeom prst="rect">
            <a:avLst/>
          </a:prstGeom>
        </p:spPr>
        <p:txBody>
          <a:bodyPr>
            <a:spAutoFit/>
          </a:bodyPr>
          <a:lstStyle/>
          <a:p>
            <a:pPr algn="ctr" defTabSz="685800">
              <a:defRPr/>
            </a:pPr>
            <a:r>
              <a:rPr lang="ru-RU" altLang="ru-RU" sz="2800" b="1" kern="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Приказы  </a:t>
            </a:r>
            <a:r>
              <a:rPr lang="ru-RU" altLang="ru-RU" sz="2800" b="1" kern="0"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Минпросвещения</a:t>
            </a:r>
            <a:r>
              <a:rPr lang="ru-RU" altLang="ru-RU" sz="2800" b="1" kern="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России </a:t>
            </a:r>
          </a:p>
        </p:txBody>
      </p:sp>
      <p:sp>
        <p:nvSpPr>
          <p:cNvPr id="8" name="Прямоугольник 7"/>
          <p:cNvSpPr/>
          <p:nvPr/>
        </p:nvSpPr>
        <p:spPr>
          <a:xfrm>
            <a:off x="251520" y="3040661"/>
            <a:ext cx="8890992" cy="203132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от 17 января 2019 г. № 20 </a:t>
            </a:r>
            <a:r>
              <a:rPr lang="ru-RU" dirty="0">
                <a:latin typeface="Times New Roman" panose="02020603050405020304" pitchFamily="18" charset="0"/>
                <a:cs typeface="Times New Roman" panose="02020603050405020304" pitchFamily="18" charset="0"/>
              </a:rPr>
              <a:t>«О внесении изменений в Порядок и условия </a:t>
            </a:r>
            <a:r>
              <a:rPr lang="ru-RU" b="1" dirty="0">
                <a:latin typeface="Times New Roman" panose="02020603050405020304" pitchFamily="18" charset="0"/>
                <a:cs typeface="Times New Roman" panose="02020603050405020304" pitchFamily="18" charset="0"/>
              </a:rPr>
              <a:t>осуществления перевода </a:t>
            </a:r>
            <a:r>
              <a:rPr lang="ru-RU" dirty="0">
                <a:latin typeface="Times New Roman" panose="02020603050405020304" pitchFamily="18" charset="0"/>
                <a:cs typeface="Times New Roman" panose="02020603050405020304" pitchFamily="18" charset="0"/>
              </a:rPr>
              <a:t>обучающихся из одной организации, осуществляющей образовательную деятельность по образовательным программам начального общего, основного общего и среднего общего образования, в другие организации, осуществляющие образовательную деятельность по образовательным программам соответствующих уровня и направленности, утвержденные приказом Министерства образования и науки Российской Федерации от 12 марта 2014 г. № 177»</a:t>
            </a:r>
          </a:p>
        </p:txBody>
      </p:sp>
    </p:spTree>
    <p:extLst>
      <p:ext uri="{BB962C8B-B14F-4D97-AF65-F5344CB8AC3E}">
        <p14:creationId xmlns:p14="http://schemas.microsoft.com/office/powerpoint/2010/main" val="3838007882"/>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269771" y="935306"/>
            <a:ext cx="8640960" cy="2031325"/>
          </a:xfrm>
          <a:prstGeom prst="rect">
            <a:avLst/>
          </a:prstGeom>
        </p:spPr>
        <p:txBody>
          <a:bodyPr wrap="square">
            <a:spAutoFit/>
          </a:bodyPr>
          <a:lstStyle/>
          <a:p>
            <a:pPr algn="just"/>
            <a:r>
              <a:rPr lang="ru-RU" dirty="0"/>
              <a:t>	</a:t>
            </a:r>
            <a:r>
              <a:rPr lang="ru-RU" b="1" dirty="0" smtClean="0">
                <a:latin typeface="Times New Roman" panose="02020603050405020304" pitchFamily="18" charset="0"/>
                <a:cs typeface="Times New Roman" panose="02020603050405020304" pitchFamily="18" charset="0"/>
              </a:rPr>
              <a:t>от </a:t>
            </a:r>
            <a:r>
              <a:rPr lang="ru-RU" b="1" dirty="0">
                <a:latin typeface="Times New Roman" panose="02020603050405020304" pitchFamily="18" charset="0"/>
                <a:cs typeface="Times New Roman" panose="02020603050405020304" pitchFamily="18" charset="0"/>
              </a:rPr>
              <a:t>21 января 2019 г. № 30 </a:t>
            </a:r>
            <a:r>
              <a:rPr lang="ru-RU" dirty="0">
                <a:latin typeface="Times New Roman" panose="02020603050405020304" pitchFamily="18" charset="0"/>
                <a:cs typeface="Times New Roman" panose="02020603050405020304" pitchFamily="18" charset="0"/>
              </a:rPr>
              <a:t>«О внесении изменений в Порядок и условия осуществления перевода обучающихся из одной организации, осуществляющей образовательную деятельность по образовательным программам </a:t>
            </a:r>
            <a:r>
              <a:rPr lang="ru-RU" b="1" dirty="0">
                <a:latin typeface="Times New Roman" panose="02020603050405020304" pitchFamily="18" charset="0"/>
                <a:cs typeface="Times New Roman" panose="02020603050405020304" pitchFamily="18" charset="0"/>
              </a:rPr>
              <a:t>дошкольного </a:t>
            </a:r>
            <a:r>
              <a:rPr lang="ru-RU" dirty="0">
                <a:latin typeface="Times New Roman" panose="02020603050405020304" pitchFamily="18" charset="0"/>
                <a:cs typeface="Times New Roman" panose="02020603050405020304" pitchFamily="18" charset="0"/>
              </a:rPr>
              <a:t>образования, в другие организации, осуществляющие образовательную деятельность по образовательным программам соответствующих уровня и направленности, утвержденные приказом Министерства образования и науки Российской Федерации от 28 декабря 2015 г. № 1527»</a:t>
            </a:r>
          </a:p>
        </p:txBody>
      </p:sp>
      <p:sp>
        <p:nvSpPr>
          <p:cNvPr id="7" name="Прямоугольник 6"/>
          <p:cNvSpPr/>
          <p:nvPr/>
        </p:nvSpPr>
        <p:spPr>
          <a:xfrm>
            <a:off x="359618" y="3046523"/>
            <a:ext cx="8532948" cy="147732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от </a:t>
            </a:r>
            <a:r>
              <a:rPr lang="ru-RU" b="1" dirty="0">
                <a:latin typeface="Times New Roman" panose="02020603050405020304" pitchFamily="18" charset="0"/>
                <a:cs typeface="Times New Roman" panose="02020603050405020304" pitchFamily="18" charset="0"/>
              </a:rPr>
              <a:t>21 января 2019 г. № 32 </a:t>
            </a:r>
            <a:r>
              <a:rPr lang="ru-RU" dirty="0">
                <a:latin typeface="Times New Roman" panose="02020603050405020304" pitchFamily="18" charset="0"/>
                <a:cs typeface="Times New Roman" panose="02020603050405020304" pitchFamily="18" charset="0"/>
              </a:rPr>
              <a:t>«О внесении изменений в Порядок организации и осуществления образовательной деятельности по основным общеобразовательным программам - образовательным программам </a:t>
            </a:r>
            <a:r>
              <a:rPr lang="ru-RU" b="1" dirty="0">
                <a:latin typeface="Times New Roman" panose="02020603050405020304" pitchFamily="18" charset="0"/>
                <a:cs typeface="Times New Roman" panose="02020603050405020304" pitchFamily="18" charset="0"/>
              </a:rPr>
              <a:t>дошкольного образования</a:t>
            </a:r>
            <a:r>
              <a:rPr lang="ru-RU" dirty="0">
                <a:latin typeface="Times New Roman" panose="02020603050405020304" pitchFamily="18" charset="0"/>
                <a:cs typeface="Times New Roman" panose="02020603050405020304" pitchFamily="18" charset="0"/>
              </a:rPr>
              <a:t>, утвержденный приказом Министерства образования и науки Российской Федерации от 30 августа 2013 г. № 1014»</a:t>
            </a:r>
          </a:p>
        </p:txBody>
      </p:sp>
    </p:spTree>
    <p:extLst>
      <p:ext uri="{BB962C8B-B14F-4D97-AF65-F5344CB8AC3E}">
        <p14:creationId xmlns:p14="http://schemas.microsoft.com/office/powerpoint/2010/main" val="703121912"/>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19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4" name="Прямоугольник 3"/>
          <p:cNvSpPr/>
          <p:nvPr/>
        </p:nvSpPr>
        <p:spPr>
          <a:xfrm>
            <a:off x="432092" y="470789"/>
            <a:ext cx="8424936" cy="120032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от </a:t>
            </a:r>
            <a:r>
              <a:rPr lang="ru-RU" b="1" dirty="0">
                <a:latin typeface="Times New Roman" panose="02020603050405020304" pitchFamily="18" charset="0"/>
                <a:cs typeface="Times New Roman" panose="02020603050405020304" pitchFamily="18" charset="0"/>
              </a:rPr>
              <a:t>21 января 2019 г. № 33 </a:t>
            </a:r>
            <a:r>
              <a:rPr lang="ru-RU" dirty="0">
                <a:latin typeface="Times New Roman" panose="02020603050405020304" pitchFamily="18" charset="0"/>
                <a:cs typeface="Times New Roman" panose="02020603050405020304" pitchFamily="18" charset="0"/>
              </a:rPr>
              <a:t>«О внесении изменений в Порядок приема на обучение по образовательным программам </a:t>
            </a:r>
            <a:r>
              <a:rPr lang="ru-RU" b="1" dirty="0">
                <a:latin typeface="Times New Roman" panose="02020603050405020304" pitchFamily="18" charset="0"/>
                <a:cs typeface="Times New Roman" panose="02020603050405020304" pitchFamily="18" charset="0"/>
              </a:rPr>
              <a:t>дошкольного образования</a:t>
            </a:r>
            <a:r>
              <a:rPr lang="ru-RU" dirty="0">
                <a:latin typeface="Times New Roman" panose="02020603050405020304" pitchFamily="18" charset="0"/>
                <a:cs typeface="Times New Roman" panose="02020603050405020304" pitchFamily="18" charset="0"/>
              </a:rPr>
              <a:t>, утвержденный приказом Министерства образования и науки Российской Федерации от 8 апреля 2014 г. № 293»</a:t>
            </a:r>
          </a:p>
        </p:txBody>
      </p:sp>
      <p:sp>
        <p:nvSpPr>
          <p:cNvPr id="5" name="Прямоугольник 4"/>
          <p:cNvSpPr/>
          <p:nvPr/>
        </p:nvSpPr>
        <p:spPr>
          <a:xfrm>
            <a:off x="135212" y="1671118"/>
            <a:ext cx="8605509" cy="147732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от </a:t>
            </a:r>
            <a:r>
              <a:rPr lang="ru-RU" b="1" dirty="0">
                <a:latin typeface="Times New Roman" panose="02020603050405020304" pitchFamily="18" charset="0"/>
                <a:cs typeface="Times New Roman" panose="02020603050405020304" pitchFamily="18" charset="0"/>
              </a:rPr>
              <a:t>1 марта 2019 г. № </a:t>
            </a:r>
            <a:r>
              <a:rPr lang="ru-RU" dirty="0">
                <a:latin typeface="Times New Roman" panose="02020603050405020304" pitchFamily="18" charset="0"/>
                <a:cs typeface="Times New Roman" panose="02020603050405020304" pitchFamily="18" charset="0"/>
              </a:rPr>
              <a:t>95 «О внесении изменений в Порядок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образования, утвержденный приказом Министерства образования и науки Российской Федерации от 30 августа 2013 г. № 1015»</a:t>
            </a:r>
          </a:p>
        </p:txBody>
      </p:sp>
      <p:sp>
        <p:nvSpPr>
          <p:cNvPr id="10" name="Прямоугольник 9"/>
          <p:cNvSpPr/>
          <p:nvPr/>
        </p:nvSpPr>
        <p:spPr>
          <a:xfrm>
            <a:off x="203087" y="3082060"/>
            <a:ext cx="8605510" cy="175432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	от </a:t>
            </a:r>
            <a:r>
              <a:rPr lang="ru-RU" b="1" dirty="0">
                <a:latin typeface="Times New Roman" panose="02020603050405020304" pitchFamily="18" charset="0"/>
                <a:cs typeface="Times New Roman" panose="02020603050405020304" pitchFamily="18" charset="0"/>
              </a:rPr>
              <a:t>10 июня 2019 года N </a:t>
            </a:r>
            <a:r>
              <a:rPr lang="ru-RU" b="1" dirty="0" smtClean="0">
                <a:latin typeface="Times New Roman" panose="02020603050405020304" pitchFamily="18" charset="0"/>
                <a:cs typeface="Times New Roman" panose="02020603050405020304" pitchFamily="18" charset="0"/>
              </a:rPr>
              <a:t>286 «О </a:t>
            </a:r>
            <a:r>
              <a:rPr lang="ru-RU" b="1" dirty="0">
                <a:latin typeface="Times New Roman" panose="02020603050405020304" pitchFamily="18" charset="0"/>
                <a:cs typeface="Times New Roman" panose="02020603050405020304" pitchFamily="18" charset="0"/>
              </a:rPr>
              <a:t>внесении изменений в Порядок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образован</a:t>
            </a:r>
            <a:r>
              <a:rPr lang="ru-RU" dirty="0">
                <a:latin typeface="Times New Roman" panose="02020603050405020304" pitchFamily="18" charset="0"/>
                <a:cs typeface="Times New Roman" panose="02020603050405020304" pitchFamily="18" charset="0"/>
              </a:rPr>
              <a:t>ия, утвержденный приказом Министерства образования и науки Российской Федерации от 30 августа 2013 г. N </a:t>
            </a:r>
            <a:r>
              <a:rPr lang="ru-RU" dirty="0" smtClean="0">
                <a:latin typeface="Times New Roman" panose="02020603050405020304" pitchFamily="18" charset="0"/>
                <a:cs typeface="Times New Roman" panose="02020603050405020304" pitchFamily="18" charset="0"/>
              </a:rPr>
              <a:t>1015»(Приказ)</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7443105"/>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1259632" y="267494"/>
            <a:ext cx="7734835" cy="4401205"/>
          </a:xfrm>
          <a:prstGeom prst="rect">
            <a:avLst/>
          </a:prstGeom>
        </p:spPr>
        <p:txBody>
          <a:bodyPr wrap="square">
            <a:spAutoFit/>
          </a:bodyPr>
          <a:lstStyle/>
          <a:p>
            <a:pPr algn="just"/>
            <a:r>
              <a:rPr lang="ru-RU" sz="2000" b="1" dirty="0" smtClean="0">
                <a:latin typeface="Times New Roman" panose="02020603050405020304" pitchFamily="18" charset="0"/>
                <a:cs typeface="Times New Roman" panose="02020603050405020304" pitchFamily="18" charset="0"/>
              </a:rPr>
              <a:t>п.14 </a:t>
            </a:r>
            <a:r>
              <a:rPr lang="ru-RU" sz="2000" dirty="0" smtClean="0">
                <a:latin typeface="Times New Roman" panose="02020603050405020304" pitchFamily="18" charset="0"/>
                <a:cs typeface="Times New Roman" panose="02020603050405020304" pitchFamily="18" charset="0"/>
              </a:rPr>
              <a:t>Приказа: в </a:t>
            </a:r>
            <a:r>
              <a:rPr lang="ru-RU" sz="2000" dirty="0">
                <a:latin typeface="Times New Roman" panose="02020603050405020304" pitchFamily="18" charset="0"/>
                <a:cs typeface="Times New Roman" panose="02020603050405020304" pitchFamily="18" charset="0"/>
              </a:rPr>
              <a:t>государственных и муниципальных образовательных организациях, расположенных на территории республик Российской Федерации, может вводиться преподавание и изучение государственных языков республик Российской Федерации в соответствии с законодательством республик Российской Федерации. </a:t>
            </a:r>
          </a:p>
          <a:p>
            <a:pPr algn="just"/>
            <a:r>
              <a:rPr lang="ru-RU" sz="2000" b="1" u="sng" dirty="0" smtClean="0">
                <a:latin typeface="Times New Roman" panose="02020603050405020304" pitchFamily="18" charset="0"/>
                <a:cs typeface="Times New Roman" panose="02020603050405020304" pitchFamily="18" charset="0"/>
              </a:rPr>
              <a:t>п.18.1</a:t>
            </a:r>
            <a:r>
              <a:rPr lang="ru-RU" sz="2000" b="1" u="sng" dirty="0">
                <a:latin typeface="Times New Roman" panose="02020603050405020304" pitchFamily="18" charset="0"/>
                <a:cs typeface="Times New Roman" panose="02020603050405020304" pitchFamily="18" charset="0"/>
              </a:rPr>
              <a:t>.</a:t>
            </a:r>
            <a:r>
              <a:rPr lang="ru-RU" sz="2000" u="sng" dirty="0">
                <a:latin typeface="Times New Roman" panose="02020603050405020304" pitchFamily="18" charset="0"/>
                <a:cs typeface="Times New Roman" panose="02020603050405020304" pitchFamily="18" charset="0"/>
              </a:rPr>
              <a:t> </a:t>
            </a:r>
            <a:r>
              <a:rPr lang="ru-RU" sz="2000" u="sng" dirty="0" smtClean="0">
                <a:latin typeface="Times New Roman" panose="02020603050405020304" pitchFamily="18" charset="0"/>
                <a:cs typeface="Times New Roman" panose="02020603050405020304" pitchFamily="18" charset="0"/>
              </a:rPr>
              <a:t>при </a:t>
            </a:r>
            <a:r>
              <a:rPr lang="ru-RU" sz="2000" u="sng" dirty="0">
                <a:latin typeface="Times New Roman" panose="02020603050405020304" pitchFamily="18" charset="0"/>
                <a:cs typeface="Times New Roman" panose="02020603050405020304" pitchFamily="18" charset="0"/>
              </a:rPr>
              <a:t>наличии необходимых условий (кадровых, финансовых, материально-технических и иных условий) </a:t>
            </a:r>
            <a:r>
              <a:rPr lang="ru-RU" sz="2000" b="1" u="sng" dirty="0">
                <a:latin typeface="Times New Roman" panose="02020603050405020304" pitchFamily="18" charset="0"/>
                <a:cs typeface="Times New Roman" panose="02020603050405020304" pitchFamily="18" charset="0"/>
              </a:rPr>
              <a:t>возможно деление </a:t>
            </a:r>
            <a:r>
              <a:rPr lang="ru-RU" sz="2000" u="sng" dirty="0">
                <a:latin typeface="Times New Roman" panose="02020603050405020304" pitchFamily="18" charset="0"/>
                <a:cs typeface="Times New Roman" panose="02020603050405020304" pitchFamily="18" charset="0"/>
              </a:rPr>
              <a:t>классов на группы при проведении учебных занятий, курсов, дисциплин (модулей). </a:t>
            </a:r>
          </a:p>
          <a:p>
            <a:pPr algn="just"/>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наличии потребности в изучении нескольких родных языков из числа языков народов Российской Федерации </a:t>
            </a:r>
            <a:r>
              <a:rPr lang="ru-RU" sz="2000" b="1" dirty="0">
                <a:latin typeface="Times New Roman" panose="02020603050405020304" pitchFamily="18" charset="0"/>
                <a:cs typeface="Times New Roman" panose="02020603050405020304" pitchFamily="18" charset="0"/>
              </a:rPr>
              <a:t>допускается деление класса на две и более группы.</a:t>
            </a:r>
          </a:p>
          <a:p>
            <a:pPr algn="just"/>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проведении учебных занятий </a:t>
            </a:r>
            <a:r>
              <a:rPr lang="ru-RU" sz="2000" b="1" dirty="0">
                <a:latin typeface="Times New Roman" panose="02020603050405020304" pitchFamily="18" charset="0"/>
                <a:cs typeface="Times New Roman" panose="02020603050405020304" pitchFamily="18" charset="0"/>
              </a:rPr>
              <a:t>допускается объединение в группы </a:t>
            </a:r>
            <a:r>
              <a:rPr lang="ru-RU" sz="2000" dirty="0">
                <a:latin typeface="Times New Roman" panose="02020603050405020304" pitchFamily="18" charset="0"/>
                <a:cs typeface="Times New Roman" panose="02020603050405020304" pitchFamily="18" charset="0"/>
              </a:rPr>
              <a:t>обучающихся из нескольких классов.</a:t>
            </a:r>
          </a:p>
        </p:txBody>
      </p:sp>
    </p:spTree>
    <p:extLst>
      <p:ext uri="{BB962C8B-B14F-4D97-AF65-F5344CB8AC3E}">
        <p14:creationId xmlns:p14="http://schemas.microsoft.com/office/powerpoint/2010/main" val="2338981755"/>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4" name="Прямоугольник 3"/>
          <p:cNvSpPr/>
          <p:nvPr/>
        </p:nvSpPr>
        <p:spPr>
          <a:xfrm>
            <a:off x="503634" y="1491630"/>
            <a:ext cx="8136904" cy="369332"/>
          </a:xfrm>
          <a:prstGeom prst="rect">
            <a:avLst/>
          </a:prstGeom>
        </p:spPr>
        <p:txBody>
          <a:bodyPr wrap="square">
            <a:spAutoFit/>
          </a:bodyPr>
          <a:lstStyle/>
          <a:p>
            <a:pPr algn="just"/>
            <a:r>
              <a:rPr lang="ru-RU" dirty="0" smtClean="0">
                <a:solidFill>
                  <a:srgbClr val="222222"/>
                </a:solidFill>
                <a:latin typeface="Times New Roman" panose="02020603050405020304" pitchFamily="18" charset="0"/>
                <a:cs typeface="Times New Roman" panose="02020603050405020304" pitchFamily="18" charset="0"/>
              </a:rPr>
              <a:t>	</a:t>
            </a:r>
            <a:endParaRPr lang="ru-RU" b="0" i="0" dirty="0">
              <a:solidFill>
                <a:srgbClr val="222222"/>
              </a:solidFill>
              <a:effectLst/>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691680" y="566879"/>
            <a:ext cx="6696744" cy="374077"/>
          </a:xfrm>
          <a:prstGeom prst="rect">
            <a:avLst/>
          </a:prstGeom>
        </p:spPr>
        <p:txBody>
          <a:bodyPr wrap="square">
            <a:spAutoFit/>
          </a:bodyPr>
          <a:lstStyle/>
          <a:p>
            <a:pPr algn="ctr">
              <a:lnSpc>
                <a:spcPct val="107000"/>
              </a:lnSpc>
              <a:spcAft>
                <a:spcPts val="800"/>
              </a:spcAft>
            </a:pPr>
            <a:r>
              <a:rPr lang="ru-RU" b="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Конституция Российской Федерации</a:t>
            </a:r>
            <a:endParaRPr lang="ru-RU"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840940" y="1548974"/>
            <a:ext cx="7812954" cy="3285515"/>
          </a:xfrm>
          <a:prstGeom prst="rect">
            <a:avLst/>
          </a:prstGeom>
        </p:spPr>
        <p:txBody>
          <a:bodyPr wrap="square">
            <a:spAutoFit/>
          </a:bodyPr>
          <a:lstStyle/>
          <a:p>
            <a:pPr marL="12700" marR="12700" indent="406400" algn="just">
              <a:lnSpc>
                <a:spcPts val="2055"/>
              </a:lnSpc>
              <a:spcBef>
                <a:spcPts val="900"/>
              </a:spcBef>
              <a:spcAft>
                <a:spcPts val="0"/>
              </a:spcAft>
            </a:pPr>
            <a:r>
              <a:rPr lang="ru-RU" dirty="0">
                <a:latin typeface="Times New Roman" panose="02020603050405020304" pitchFamily="18" charset="0"/>
                <a:ea typeface="Times New Roman" panose="02020603050405020304" pitchFamily="18" charset="0"/>
              </a:rPr>
              <a:t>В соответствии со </a:t>
            </a:r>
            <a:r>
              <a:rPr lang="ru-RU" b="1" dirty="0">
                <a:latin typeface="Times New Roman" panose="02020603050405020304" pitchFamily="18" charset="0"/>
                <a:ea typeface="Times New Roman" panose="02020603050405020304" pitchFamily="18" charset="0"/>
              </a:rPr>
              <a:t>статьей 68</a:t>
            </a:r>
            <a:r>
              <a:rPr lang="ru-RU" dirty="0">
                <a:latin typeface="Times New Roman" panose="02020603050405020304" pitchFamily="18" charset="0"/>
                <a:ea typeface="Times New Roman" panose="02020603050405020304" pitchFamily="18" charset="0"/>
              </a:rPr>
              <a:t> Конституции Российской Федерации, а также статьей 3 Закона Российской Федерации от 25 октября 1991 г. № 1807-1 «О языках народов Российской Федерации» (далее - Закон о языках) государственным языком Российской Федерации на всей ее территории является русский язык.</a:t>
            </a:r>
          </a:p>
          <a:p>
            <a:pPr marL="12700" marR="12700" indent="406400" algn="just">
              <a:lnSpc>
                <a:spcPts val="2055"/>
              </a:lnSpc>
              <a:spcBef>
                <a:spcPts val="900"/>
              </a:spcBef>
              <a:spcAft>
                <a:spcPts val="0"/>
              </a:spcAft>
            </a:pPr>
            <a:r>
              <a:rPr lang="ru-RU" dirty="0">
                <a:latin typeface="Times New Roman" panose="02020603050405020304" pitchFamily="18" charset="0"/>
                <a:ea typeface="Times New Roman" panose="02020603050405020304" pitchFamily="18" charset="0"/>
              </a:rPr>
              <a:t>Республики Российской Федерации вправе устанавливать свои государственные языки.</a:t>
            </a:r>
          </a:p>
          <a:p>
            <a:pPr marL="12700" marR="12700" indent="406400" algn="just">
              <a:lnSpc>
                <a:spcPts val="2055"/>
              </a:lnSpc>
              <a:spcBef>
                <a:spcPts val="900"/>
              </a:spcBef>
              <a:spcAft>
                <a:spcPts val="0"/>
              </a:spcAft>
            </a:pPr>
            <a:r>
              <a:rPr lang="ru-RU" dirty="0">
                <a:latin typeface="Times New Roman" panose="02020603050405020304" pitchFamily="18" charset="0"/>
                <a:ea typeface="Times New Roman" panose="02020603050405020304" pitchFamily="18" charset="0"/>
              </a:rPr>
              <a:t>Согласно пункту 3 статьи 3 Закона о языках субъекты Российской Федерации вправе принимать законы и иные нормативные правовые акты о защите прав граждан на свободный выбор языка общения, воспитания, обучения и творчества.</a:t>
            </a:r>
            <a:endParaRPr lang="ru-RU"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34453965"/>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pic>
        <p:nvPicPr>
          <p:cNvPr id="4" name="Рисунок 3"/>
          <p:cNvPicPr>
            <a:picLocks noChangeAspect="1"/>
          </p:cNvPicPr>
          <p:nvPr/>
        </p:nvPicPr>
        <p:blipFill>
          <a:blip r:embed="rId3"/>
          <a:stretch>
            <a:fillRect/>
          </a:stretch>
        </p:blipFill>
        <p:spPr>
          <a:xfrm>
            <a:off x="1776709" y="39134"/>
            <a:ext cx="7031888" cy="742061"/>
          </a:xfrm>
          <a:prstGeom prst="rect">
            <a:avLst/>
          </a:prstGeom>
        </p:spPr>
      </p:pic>
      <p:pic>
        <p:nvPicPr>
          <p:cNvPr id="5" name="Рисунок 4"/>
          <p:cNvPicPr>
            <a:picLocks noChangeAspect="1"/>
          </p:cNvPicPr>
          <p:nvPr/>
        </p:nvPicPr>
        <p:blipFill>
          <a:blip r:embed="rId4"/>
          <a:stretch>
            <a:fillRect/>
          </a:stretch>
        </p:blipFill>
        <p:spPr>
          <a:xfrm>
            <a:off x="107504" y="839272"/>
            <a:ext cx="9036496" cy="4319924"/>
          </a:xfrm>
          <a:prstGeom prst="rect">
            <a:avLst/>
          </a:prstGeom>
        </p:spPr>
      </p:pic>
    </p:spTree>
    <p:extLst>
      <p:ext uri="{BB962C8B-B14F-4D97-AF65-F5344CB8AC3E}">
        <p14:creationId xmlns:p14="http://schemas.microsoft.com/office/powerpoint/2010/main" val="2597228634"/>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683568" y="915566"/>
            <a:ext cx="8125029" cy="397031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	28 </a:t>
            </a:r>
            <a:r>
              <a:rPr lang="ru-RU" b="1" dirty="0">
                <a:latin typeface="Times New Roman" panose="02020603050405020304" pitchFamily="18" charset="0"/>
                <a:cs typeface="Times New Roman" panose="02020603050405020304" pitchFamily="18" charset="0"/>
              </a:rPr>
              <a:t>ноября 2019 </a:t>
            </a:r>
            <a:r>
              <a:rPr lang="ru-RU" dirty="0">
                <a:latin typeface="Times New Roman" panose="02020603050405020304" pitchFamily="18" charset="0"/>
                <a:cs typeface="Times New Roman" panose="02020603050405020304" pitchFamily="18" charset="0"/>
              </a:rPr>
              <a:t>года </a:t>
            </a:r>
            <a:r>
              <a:rPr lang="ru-RU" dirty="0" smtClean="0">
                <a:latin typeface="Times New Roman" panose="02020603050405020304" pitchFamily="18" charset="0"/>
                <a:cs typeface="Times New Roman" panose="02020603050405020304" pitchFamily="18" charset="0"/>
              </a:rPr>
              <a:t>заключительное </a:t>
            </a:r>
            <a:r>
              <a:rPr lang="ru-RU" dirty="0">
                <a:latin typeface="Times New Roman" panose="02020603050405020304" pitchFamily="18" charset="0"/>
                <a:cs typeface="Times New Roman" panose="02020603050405020304" pitchFamily="18" charset="0"/>
              </a:rPr>
              <a:t>заседание Совета Министерства просвещения Российской Федерации по ФГОС общего </a:t>
            </a:r>
            <a:r>
              <a:rPr lang="ru-RU" dirty="0" smtClean="0">
                <a:latin typeface="Times New Roman" panose="02020603050405020304" pitchFamily="18" charset="0"/>
                <a:cs typeface="Times New Roman" panose="02020603050405020304" pitchFamily="18" charset="0"/>
              </a:rPr>
              <a:t>образования</a:t>
            </a:r>
          </a:p>
          <a:p>
            <a:pPr algn="just"/>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1 </a:t>
            </a:r>
            <a:r>
              <a:rPr lang="ru-RU" dirty="0" smtClean="0">
                <a:latin typeface="Times New Roman" panose="02020603050405020304" pitchFamily="18" charset="0"/>
                <a:cs typeface="Times New Roman" panose="02020603050405020304" pitchFamily="18" charset="0"/>
              </a:rPr>
              <a:t>квартал </a:t>
            </a:r>
            <a:r>
              <a:rPr lang="ru-RU" dirty="0">
                <a:latin typeface="Times New Roman" panose="02020603050405020304" pitchFamily="18" charset="0"/>
                <a:cs typeface="Times New Roman" panose="02020603050405020304" pitchFamily="18" charset="0"/>
              </a:rPr>
              <a:t>2020 </a:t>
            </a:r>
            <a:r>
              <a:rPr lang="ru-RU" dirty="0" smtClean="0">
                <a:latin typeface="Times New Roman" panose="02020603050405020304" pitchFamily="18" charset="0"/>
                <a:cs typeface="Times New Roman" panose="02020603050405020304" pitchFamily="18" charset="0"/>
              </a:rPr>
              <a:t>года Министерством </a:t>
            </a:r>
            <a:r>
              <a:rPr lang="ru-RU" dirty="0">
                <a:latin typeface="Times New Roman" panose="02020603050405020304" pitchFamily="18" charset="0"/>
                <a:cs typeface="Times New Roman" panose="02020603050405020304" pitchFamily="18" charset="0"/>
              </a:rPr>
              <a:t>просвещения Российской Федерации будут подготовлены рекомендации по введению ФГОС и направлены в </a:t>
            </a:r>
            <a:r>
              <a:rPr lang="ru-RU" dirty="0" smtClean="0">
                <a:latin typeface="Times New Roman" panose="02020603050405020304" pitchFamily="18" charset="0"/>
                <a:cs typeface="Times New Roman" panose="02020603050405020304" pitchFamily="18" charset="0"/>
              </a:rPr>
              <a:t>субъекты </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до </a:t>
            </a:r>
            <a:r>
              <a:rPr lang="ru-RU" b="1" dirty="0">
                <a:latin typeface="Times New Roman" panose="02020603050405020304" pitchFamily="18" charset="0"/>
                <a:cs typeface="Times New Roman" panose="02020603050405020304" pitchFamily="18" charset="0"/>
              </a:rPr>
              <a:t>конца 2020 года </a:t>
            </a:r>
            <a:r>
              <a:rPr lang="ru-RU" dirty="0">
                <a:latin typeface="Times New Roman" panose="02020603050405020304" pitchFamily="18" charset="0"/>
                <a:cs typeface="Times New Roman" panose="02020603050405020304" pitchFamily="18" charset="0"/>
              </a:rPr>
              <a:t>будет закончена работа по обновлению примерных образовательных </a:t>
            </a:r>
            <a:r>
              <a:rPr lang="ru-RU" dirty="0" smtClean="0">
                <a:latin typeface="Times New Roman" panose="02020603050405020304" pitchFamily="18" charset="0"/>
                <a:cs typeface="Times New Roman" panose="02020603050405020304" pitchFamily="18" charset="0"/>
              </a:rPr>
              <a:t>программ </a:t>
            </a:r>
          </a:p>
          <a:p>
            <a:pPr algn="just"/>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2021 учебный год  </a:t>
            </a:r>
            <a:r>
              <a:rPr lang="ru-RU" dirty="0" smtClean="0">
                <a:latin typeface="Times New Roman" panose="02020603050405020304" pitchFamily="18" charset="0"/>
                <a:cs typeface="Times New Roman" panose="02020603050405020304" pitchFamily="18" charset="0"/>
              </a:rPr>
              <a:t>- начало поэтапного внедрения ФГОС</a:t>
            </a:r>
          </a:p>
          <a:p>
            <a:pPr algn="just"/>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Во </a:t>
            </a:r>
            <a:r>
              <a:rPr lang="ru-RU" dirty="0">
                <a:latin typeface="Times New Roman" panose="02020603050405020304" pitchFamily="18" charset="0"/>
                <a:cs typeface="Times New Roman" panose="02020603050405020304" pitchFamily="18" charset="0"/>
              </a:rPr>
              <a:t>ФГОС предметная область «Родной язык и родная литература», в которую включены учебные предметы «Родной язык», «Родная литература», «Государственный язык республик Российской Федерации», определена как обязательная. Изучение данных учебных предметов будет определяться по заявлению родителей (законных представителей).</a:t>
            </a:r>
          </a:p>
        </p:txBody>
      </p:sp>
      <p:sp>
        <p:nvSpPr>
          <p:cNvPr id="4" name="Прямоугольник 3"/>
          <p:cNvSpPr/>
          <p:nvPr/>
        </p:nvSpPr>
        <p:spPr>
          <a:xfrm>
            <a:off x="1788349" y="195486"/>
            <a:ext cx="7020247" cy="646331"/>
          </a:xfrm>
          <a:prstGeom prst="rect">
            <a:avLst/>
          </a:prstGeom>
        </p:spPr>
        <p:txBody>
          <a:bodyPr wrap="square">
            <a:spAutoFit/>
          </a:bodyPr>
          <a:lstStyle/>
          <a:p>
            <a:r>
              <a:rPr lang="ru-RU" b="1" dirty="0" smtClean="0">
                <a:solidFill>
                  <a:srgbClr val="C00000"/>
                </a:solidFill>
                <a:latin typeface="Times New Roman" panose="02020603050405020304" pitchFamily="18" charset="0"/>
                <a:cs typeface="Times New Roman" panose="02020603050405020304" pitchFamily="18" charset="0"/>
              </a:rPr>
              <a:t>внесение </a:t>
            </a:r>
            <a:r>
              <a:rPr lang="ru-RU" b="1" dirty="0">
                <a:solidFill>
                  <a:srgbClr val="C00000"/>
                </a:solidFill>
                <a:latin typeface="Times New Roman" panose="02020603050405020304" pitchFamily="18" charset="0"/>
                <a:cs typeface="Times New Roman" panose="02020603050405020304" pitchFamily="18" charset="0"/>
              </a:rPr>
              <a:t>изменений в ФГОС начального общего и основного общего образования </a:t>
            </a:r>
          </a:p>
        </p:txBody>
      </p:sp>
    </p:spTree>
    <p:extLst>
      <p:ext uri="{BB962C8B-B14F-4D97-AF65-F5344CB8AC3E}">
        <p14:creationId xmlns:p14="http://schemas.microsoft.com/office/powerpoint/2010/main" val="4183235436"/>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a:stretch>
            <a:fillRect/>
          </a:stretch>
        </p:blipFill>
        <p:spPr>
          <a:xfrm>
            <a:off x="0" y="-32453"/>
            <a:ext cx="9163082" cy="5175953"/>
          </a:xfrm>
          <a:prstGeom prst="rect">
            <a:avLst/>
          </a:prstGeom>
        </p:spPr>
      </p:pic>
      <p:sp>
        <p:nvSpPr>
          <p:cNvPr id="4" name="Прямоугольник 3"/>
          <p:cNvSpPr/>
          <p:nvPr/>
        </p:nvSpPr>
        <p:spPr>
          <a:xfrm>
            <a:off x="327968" y="1097541"/>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6" name="Заголовок 1"/>
          <p:cNvSpPr txBox="1">
            <a:spLocks/>
          </p:cNvSpPr>
          <p:nvPr/>
        </p:nvSpPr>
        <p:spPr>
          <a:xfrm>
            <a:off x="1146788" y="191529"/>
            <a:ext cx="7457660" cy="706437"/>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257175" algn="ctr" defTabSz="685749" rtl="0" eaLnBrk="1" fontAlgn="auto" latinLnBrk="0" hangingPunct="1">
              <a:lnSpc>
                <a:spcPct val="90000"/>
              </a:lnSpc>
              <a:spcBef>
                <a:spcPct val="0"/>
              </a:spcBef>
              <a:spcAft>
                <a:spcPts val="0"/>
              </a:spcAft>
              <a:buClrTx/>
              <a:buSzTx/>
              <a:buFontTx/>
              <a:buNone/>
              <a:tabLst>
                <a:tab pos="435769" algn="l"/>
                <a:tab pos="872729" algn="l"/>
                <a:tab pos="1308497" algn="l"/>
                <a:tab pos="1745456" algn="l"/>
                <a:tab pos="2181225" algn="l"/>
                <a:tab pos="2616994" algn="l"/>
                <a:tab pos="3053954" algn="l"/>
                <a:tab pos="3489722" algn="l"/>
                <a:tab pos="3926681" algn="l"/>
                <a:tab pos="4362450" algn="l"/>
                <a:tab pos="4798219" algn="l"/>
                <a:tab pos="5235179" algn="l"/>
                <a:tab pos="5670947" algn="l"/>
                <a:tab pos="6107906" algn="l"/>
                <a:tab pos="6543675" algn="l"/>
                <a:tab pos="6979444" algn="l"/>
              </a:tabLst>
              <a:defRPr/>
            </a:pPr>
            <a:r>
              <a:rPr kumimoji="0" lang="ru-RU" sz="2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Arial"/>
                <a:ea typeface="Calibri"/>
                <a:cs typeface="Times New Roman"/>
              </a:rPr>
              <a:t> </a:t>
            </a:r>
            <a:r>
              <a:rPr kumimoji="0" lang="ru-RU" sz="2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itchFamily="18" charset="0"/>
                <a:ea typeface="Calibri"/>
                <a:cs typeface="Times New Roman" pitchFamily="18" charset="0"/>
              </a:rPr>
              <a:t>Разработаны примерные </a:t>
            </a:r>
            <a:r>
              <a:rPr kumimoji="0" lang="ru-RU" sz="28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Times New Roman" pitchFamily="18" charset="0"/>
                <a:ea typeface="Calibri"/>
                <a:cs typeface="Times New Roman" pitchFamily="18" charset="0"/>
              </a:rPr>
              <a:t>основные образовательные программы  (ПООП)</a:t>
            </a:r>
          </a:p>
        </p:txBody>
      </p:sp>
      <p:graphicFrame>
        <p:nvGraphicFramePr>
          <p:cNvPr id="10" name="Схема 9"/>
          <p:cNvGraphicFramePr/>
          <p:nvPr>
            <p:extLst/>
          </p:nvPr>
        </p:nvGraphicFramePr>
        <p:xfrm>
          <a:off x="179512" y="1240797"/>
          <a:ext cx="8856984" cy="34911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56645322"/>
      </p:ext>
    </p:extLst>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1258398" y="204993"/>
            <a:ext cx="7920880" cy="1200329"/>
          </a:xfrm>
          <a:prstGeom prst="rect">
            <a:avLst/>
          </a:prstGeom>
        </p:spPr>
        <p:txBody>
          <a:bodyPr wrap="square">
            <a:spAutoFit/>
          </a:bodyPr>
          <a:lstStyle/>
          <a:p>
            <a:pPr lvl="0" algn="ctr" fontAlgn="auto">
              <a:spcBef>
                <a:spcPts val="0"/>
              </a:spcBef>
              <a:spcAft>
                <a:spcPts val="0"/>
              </a:spcAft>
            </a:pPr>
            <a:r>
              <a:rPr lang="ru-RU" b="1" dirty="0">
                <a:solidFill>
                  <a:srgbClr val="C00000"/>
                </a:solidFill>
                <a:latin typeface="Times New Roman" panose="02020603050405020304" pitchFamily="18" charset="0"/>
                <a:ea typeface="Calibri"/>
                <a:cs typeface="Times New Roman" panose="02020603050405020304" pitchFamily="18" charset="0"/>
              </a:rPr>
              <a:t>Приказ </a:t>
            </a:r>
            <a:r>
              <a:rPr lang="ru-RU" b="1" dirty="0" err="1">
                <a:solidFill>
                  <a:srgbClr val="C00000"/>
                </a:solidFill>
                <a:latin typeface="Times New Roman" panose="02020603050405020304" pitchFamily="18" charset="0"/>
                <a:ea typeface="Calibri"/>
                <a:cs typeface="Times New Roman" panose="02020603050405020304" pitchFamily="18" charset="0"/>
              </a:rPr>
              <a:t>Минпросвещения</a:t>
            </a:r>
            <a:r>
              <a:rPr lang="ru-RU" b="1" dirty="0">
                <a:solidFill>
                  <a:srgbClr val="C00000"/>
                </a:solidFill>
                <a:latin typeface="Times New Roman" panose="02020603050405020304" pitchFamily="18" charset="0"/>
                <a:ea typeface="Calibri"/>
                <a:cs typeface="Times New Roman" panose="02020603050405020304" pitchFamily="18" charset="0"/>
              </a:rPr>
              <a:t> России от 07 ноября 2018 г. №189/1513 </a:t>
            </a:r>
          </a:p>
          <a:p>
            <a:pPr lvl="0" algn="ctr" fontAlgn="auto">
              <a:spcBef>
                <a:spcPts val="0"/>
              </a:spcBef>
              <a:spcAft>
                <a:spcPts val="0"/>
              </a:spcAft>
            </a:pPr>
            <a:r>
              <a:rPr lang="ru-RU" b="1" dirty="0" smtClean="0">
                <a:solidFill>
                  <a:srgbClr val="C00000"/>
                </a:solidFill>
                <a:latin typeface="Times New Roman" panose="02020603050405020304" pitchFamily="18" charset="0"/>
                <a:ea typeface="Calibri"/>
                <a:cs typeface="Times New Roman" panose="02020603050405020304" pitchFamily="18" charset="0"/>
              </a:rPr>
              <a:t>«Об </a:t>
            </a:r>
            <a:r>
              <a:rPr lang="ru-RU" b="1" dirty="0">
                <a:solidFill>
                  <a:srgbClr val="C00000"/>
                </a:solidFill>
                <a:latin typeface="Times New Roman" panose="02020603050405020304" pitchFamily="18" charset="0"/>
                <a:ea typeface="Calibri"/>
                <a:cs typeface="Times New Roman" panose="02020603050405020304" pitchFamily="18" charset="0"/>
              </a:rPr>
              <a:t>утверждении Порядка проведения государственной итоговой аттестации по образовательным программам основного общего </a:t>
            </a:r>
            <a:r>
              <a:rPr lang="ru-RU" b="1" dirty="0" smtClean="0">
                <a:solidFill>
                  <a:srgbClr val="C00000"/>
                </a:solidFill>
                <a:latin typeface="Times New Roman" panose="02020603050405020304" pitchFamily="18" charset="0"/>
                <a:ea typeface="Calibri"/>
                <a:cs typeface="Times New Roman" panose="02020603050405020304" pitchFamily="18" charset="0"/>
              </a:rPr>
              <a:t>образования»</a:t>
            </a:r>
            <a:endParaRPr lang="ru-RU" b="1" dirty="0">
              <a:solidFill>
                <a:srgbClr val="C00000"/>
              </a:solidFill>
              <a:latin typeface="Times New Roman" panose="02020603050405020304" pitchFamily="18" charset="0"/>
              <a:ea typeface="Calibri"/>
              <a:cs typeface="Times New Roman" panose="02020603050405020304" pitchFamily="18" charset="0"/>
            </a:endParaRPr>
          </a:p>
        </p:txBody>
      </p:sp>
      <p:sp>
        <p:nvSpPr>
          <p:cNvPr id="4" name="Прямоугольник 3"/>
          <p:cNvSpPr/>
          <p:nvPr/>
        </p:nvSpPr>
        <p:spPr>
          <a:xfrm>
            <a:off x="348442" y="1265776"/>
            <a:ext cx="8286211" cy="1200329"/>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7. </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Лицам</a:t>
            </a:r>
            <a:r>
              <a:rPr lang="ru-RU" dirty="0">
                <a:latin typeface="Times New Roman" panose="02020603050405020304" pitchFamily="18" charset="0"/>
                <a:cs typeface="Times New Roman" panose="02020603050405020304" pitchFamily="18" charset="0"/>
              </a:rPr>
              <a:t>, изучавшим родной язык и родную литературу при получении основного общего образования, предоставляется </a:t>
            </a:r>
            <a:r>
              <a:rPr lang="ru-RU" b="1" dirty="0">
                <a:latin typeface="Times New Roman" panose="02020603050405020304" pitchFamily="18" charset="0"/>
                <a:cs typeface="Times New Roman" panose="02020603050405020304" pitchFamily="18" charset="0"/>
              </a:rPr>
              <a:t>право при прохождении ГИА выбрать экзамен по родному языку и (или) родной литературе</a:t>
            </a:r>
            <a:r>
              <a:rPr lang="ru-RU" dirty="0">
                <a:latin typeface="Times New Roman" panose="02020603050405020304" pitchFamily="18" charset="0"/>
                <a:cs typeface="Times New Roman" panose="02020603050405020304" pitchFamily="18" charset="0"/>
              </a:rPr>
              <a:t>.</a:t>
            </a:r>
          </a:p>
        </p:txBody>
      </p:sp>
      <p:sp>
        <p:nvSpPr>
          <p:cNvPr id="5" name="Прямоугольник 4"/>
          <p:cNvSpPr/>
          <p:nvPr/>
        </p:nvSpPr>
        <p:spPr>
          <a:xfrm>
            <a:off x="348441" y="2460448"/>
            <a:ext cx="8460155" cy="2308324"/>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9. В случае </a:t>
            </a:r>
            <a:r>
              <a:rPr lang="ru-RU" b="1" dirty="0">
                <a:latin typeface="Times New Roman" panose="02020603050405020304" pitchFamily="18" charset="0"/>
                <a:cs typeface="Times New Roman" panose="02020603050405020304" pitchFamily="18" charset="0"/>
              </a:rPr>
              <a:t>изучения учебного предмета инвариантной части учебного плана образовательной организации на родном языке ГИА по учебному предмету проводится также на родном языке</a:t>
            </a:r>
            <a:r>
              <a:rPr lang="ru-RU" dirty="0">
                <a:latin typeface="Times New Roman" panose="02020603050405020304" pitchFamily="18" charset="0"/>
                <a:cs typeface="Times New Roman" panose="02020603050405020304" pitchFamily="18" charset="0"/>
              </a:rPr>
              <a:t> при условии, что при его изучении использовались учебники, включенные в федеральный перечень учебников, рекомендуемых к использованию при реализации имеющих государственную аккредитацию образовательных программ начального общего, основного общего, среднего общего образования, сформированный в соответствии с установленным Министерством просвещения Российской Федерации порядком</a:t>
            </a:r>
          </a:p>
        </p:txBody>
      </p:sp>
    </p:spTree>
    <p:extLst>
      <p:ext uri="{BB962C8B-B14F-4D97-AF65-F5344CB8AC3E}">
        <p14:creationId xmlns:p14="http://schemas.microsoft.com/office/powerpoint/2010/main" val="2156855179"/>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15974"/>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1396026" y="756449"/>
            <a:ext cx="7410974" cy="1200329"/>
          </a:xfrm>
          <a:prstGeom prst="rect">
            <a:avLst/>
          </a:prstGeom>
        </p:spPr>
        <p:txBody>
          <a:bodyPr wrap="square">
            <a:spAutoFit/>
          </a:bodyPr>
          <a:lstStyle/>
          <a:p>
            <a:pPr algn="ctr"/>
            <a:r>
              <a:rPr lang="ru-RU" b="1" dirty="0">
                <a:solidFill>
                  <a:srgbClr val="C00000"/>
                </a:solidFill>
                <a:latin typeface="Times New Roman" panose="02020603050405020304" pitchFamily="18" charset="0"/>
                <a:cs typeface="Times New Roman" panose="02020603050405020304" pitchFamily="18" charset="0"/>
              </a:rPr>
              <a:t>Приказ </a:t>
            </a:r>
            <a:r>
              <a:rPr lang="ru-RU" b="1" dirty="0" err="1">
                <a:solidFill>
                  <a:srgbClr val="C00000"/>
                </a:solidFill>
                <a:latin typeface="Times New Roman" panose="02020603050405020304" pitchFamily="18" charset="0"/>
                <a:cs typeface="Times New Roman" panose="02020603050405020304" pitchFamily="18" charset="0"/>
              </a:rPr>
              <a:t>Минпросвещения</a:t>
            </a:r>
            <a:r>
              <a:rPr lang="ru-RU" b="1" dirty="0">
                <a:solidFill>
                  <a:srgbClr val="C00000"/>
                </a:solidFill>
                <a:latin typeface="Times New Roman" panose="02020603050405020304" pitchFamily="18" charset="0"/>
                <a:cs typeface="Times New Roman" panose="02020603050405020304" pitchFamily="18" charset="0"/>
              </a:rPr>
              <a:t> России N 190, </a:t>
            </a:r>
            <a:r>
              <a:rPr lang="ru-RU" b="1" dirty="0" err="1">
                <a:solidFill>
                  <a:srgbClr val="C00000"/>
                </a:solidFill>
                <a:latin typeface="Times New Roman" panose="02020603050405020304" pitchFamily="18" charset="0"/>
                <a:cs typeface="Times New Roman" panose="02020603050405020304" pitchFamily="18" charset="0"/>
              </a:rPr>
              <a:t>Рособрнадзора</a:t>
            </a:r>
            <a:r>
              <a:rPr lang="ru-RU" b="1" dirty="0">
                <a:solidFill>
                  <a:srgbClr val="C00000"/>
                </a:solidFill>
                <a:latin typeface="Times New Roman" panose="02020603050405020304" pitchFamily="18" charset="0"/>
                <a:cs typeface="Times New Roman" panose="02020603050405020304" pitchFamily="18" charset="0"/>
              </a:rPr>
              <a:t> N 1512 </a:t>
            </a:r>
            <a:endParaRPr lang="ru-RU" b="1" dirty="0" smtClean="0">
              <a:solidFill>
                <a:srgbClr val="C00000"/>
              </a:solidFill>
              <a:latin typeface="Times New Roman" panose="02020603050405020304" pitchFamily="18" charset="0"/>
              <a:cs typeface="Times New Roman" panose="02020603050405020304" pitchFamily="18" charset="0"/>
            </a:endParaRPr>
          </a:p>
          <a:p>
            <a:pPr algn="ctr"/>
            <a:r>
              <a:rPr lang="ru-RU" b="1" dirty="0" smtClean="0">
                <a:solidFill>
                  <a:srgbClr val="C00000"/>
                </a:solidFill>
                <a:latin typeface="Times New Roman" panose="02020603050405020304" pitchFamily="18" charset="0"/>
                <a:cs typeface="Times New Roman" panose="02020603050405020304" pitchFamily="18" charset="0"/>
              </a:rPr>
              <a:t>от </a:t>
            </a:r>
            <a:r>
              <a:rPr lang="ru-RU" b="1" dirty="0">
                <a:solidFill>
                  <a:srgbClr val="C00000"/>
                </a:solidFill>
                <a:latin typeface="Times New Roman" panose="02020603050405020304" pitchFamily="18" charset="0"/>
                <a:cs typeface="Times New Roman" panose="02020603050405020304" pitchFamily="18" charset="0"/>
              </a:rPr>
              <a:t>07.11.2018 </a:t>
            </a:r>
            <a:r>
              <a:rPr lang="ru-RU" b="1" dirty="0" smtClean="0">
                <a:solidFill>
                  <a:srgbClr val="C00000"/>
                </a:solidFill>
                <a:latin typeface="Times New Roman" panose="02020603050405020304" pitchFamily="18" charset="0"/>
                <a:cs typeface="Times New Roman" panose="02020603050405020304" pitchFamily="18" charset="0"/>
              </a:rPr>
              <a:t>«Об </a:t>
            </a:r>
            <a:r>
              <a:rPr lang="ru-RU" b="1" dirty="0">
                <a:solidFill>
                  <a:srgbClr val="C00000"/>
                </a:solidFill>
                <a:latin typeface="Times New Roman" panose="02020603050405020304" pitchFamily="18" charset="0"/>
                <a:cs typeface="Times New Roman" panose="02020603050405020304" pitchFamily="18" charset="0"/>
              </a:rPr>
              <a:t>утверждении Порядка проведения государственной итоговой аттестации по образовательным программам </a:t>
            </a:r>
            <a:endParaRPr lang="ru-RU" b="1" dirty="0" smtClean="0">
              <a:solidFill>
                <a:srgbClr val="C00000"/>
              </a:solidFill>
              <a:latin typeface="Times New Roman" panose="02020603050405020304" pitchFamily="18" charset="0"/>
              <a:cs typeface="Times New Roman" panose="02020603050405020304" pitchFamily="18" charset="0"/>
            </a:endParaRPr>
          </a:p>
          <a:p>
            <a:pPr algn="ctr"/>
            <a:r>
              <a:rPr lang="ru-RU" b="1" dirty="0" smtClean="0">
                <a:solidFill>
                  <a:srgbClr val="C00000"/>
                </a:solidFill>
                <a:latin typeface="Times New Roman" panose="02020603050405020304" pitchFamily="18" charset="0"/>
                <a:cs typeface="Times New Roman" panose="02020603050405020304" pitchFamily="18" charset="0"/>
              </a:rPr>
              <a:t>среднего </a:t>
            </a:r>
            <a:r>
              <a:rPr lang="ru-RU" b="1" dirty="0">
                <a:solidFill>
                  <a:srgbClr val="C00000"/>
                </a:solidFill>
                <a:latin typeface="Times New Roman" panose="02020603050405020304" pitchFamily="18" charset="0"/>
                <a:cs typeface="Times New Roman" panose="02020603050405020304" pitchFamily="18" charset="0"/>
              </a:rPr>
              <a:t>общего </a:t>
            </a:r>
            <a:r>
              <a:rPr lang="ru-RU" b="1" dirty="0" smtClean="0">
                <a:solidFill>
                  <a:srgbClr val="C00000"/>
                </a:solidFill>
                <a:latin typeface="Times New Roman" panose="02020603050405020304" pitchFamily="18" charset="0"/>
                <a:cs typeface="Times New Roman" panose="02020603050405020304" pitchFamily="18" charset="0"/>
              </a:rPr>
              <a:t>образования»</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39552" y="2326110"/>
            <a:ext cx="8347078" cy="923330"/>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	п.8. Лицам</a:t>
            </a:r>
            <a:r>
              <a:rPr lang="ru-RU" dirty="0">
                <a:latin typeface="Times New Roman" panose="02020603050405020304" pitchFamily="18" charset="0"/>
                <a:cs typeface="Times New Roman" panose="02020603050405020304" pitchFamily="18" charset="0"/>
              </a:rPr>
              <a:t>, изучавшим родной язык и родную литературу, предоставляется право при прохождении ГИА выбрать экзамен по родному языку и (или) родной литературе.</a:t>
            </a:r>
          </a:p>
        </p:txBody>
      </p:sp>
    </p:spTree>
    <p:extLst>
      <p:ext uri="{BB962C8B-B14F-4D97-AF65-F5344CB8AC3E}">
        <p14:creationId xmlns:p14="http://schemas.microsoft.com/office/powerpoint/2010/main" val="147048879"/>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19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4" name="Прямоугольник 3"/>
          <p:cNvSpPr/>
          <p:nvPr/>
        </p:nvSpPr>
        <p:spPr>
          <a:xfrm>
            <a:off x="2453702" y="2088234"/>
            <a:ext cx="4572000" cy="954107"/>
          </a:xfrm>
          <a:prstGeom prst="rect">
            <a:avLst/>
          </a:prstGeom>
        </p:spPr>
        <p:txBody>
          <a:bodyPr>
            <a:spAutoFit/>
          </a:bodyPr>
          <a:lstStyle/>
          <a:p>
            <a:pPr algn="ctr"/>
            <a:r>
              <a:rPr lang="ru-RU" sz="2800" b="1" dirty="0" err="1" smtClean="0">
                <a:solidFill>
                  <a:srgbClr val="C00000"/>
                </a:solidFill>
                <a:latin typeface="Times New Roman"/>
                <a:ea typeface="Calibri"/>
                <a:cs typeface="Times New Roman"/>
              </a:rPr>
              <a:t>Чаралар</a:t>
            </a:r>
            <a:r>
              <a:rPr lang="ru-RU" sz="2800" b="1" dirty="0" smtClean="0">
                <a:solidFill>
                  <a:srgbClr val="C00000"/>
                </a:solidFill>
                <a:latin typeface="Times New Roman"/>
                <a:ea typeface="Calibri"/>
                <a:cs typeface="Times New Roman"/>
              </a:rPr>
              <a:t> </a:t>
            </a:r>
            <a:r>
              <a:rPr lang="ru-RU" sz="2800" b="1" dirty="0" err="1" smtClean="0">
                <a:solidFill>
                  <a:srgbClr val="C00000"/>
                </a:solidFill>
                <a:latin typeface="Times New Roman"/>
                <a:ea typeface="Calibri"/>
                <a:cs typeface="Times New Roman"/>
              </a:rPr>
              <a:t>челтәре</a:t>
            </a:r>
            <a:r>
              <a:rPr lang="ru-RU" sz="2800" b="1" dirty="0">
                <a:solidFill>
                  <a:srgbClr val="C00000"/>
                </a:solidFill>
                <a:latin typeface="Times New Roman"/>
                <a:ea typeface="Calibri"/>
                <a:cs typeface="Times New Roman"/>
              </a:rPr>
              <a:t/>
            </a:r>
            <a:br>
              <a:rPr lang="ru-RU" sz="2800" b="1" dirty="0">
                <a:solidFill>
                  <a:srgbClr val="C00000"/>
                </a:solidFill>
                <a:latin typeface="Times New Roman"/>
                <a:ea typeface="Calibri"/>
                <a:cs typeface="Times New Roman"/>
              </a:rPr>
            </a:br>
            <a:endParaRPr lang="ru-RU" sz="2800" dirty="0"/>
          </a:p>
        </p:txBody>
      </p:sp>
    </p:spTree>
    <p:extLst>
      <p:ext uri="{BB962C8B-B14F-4D97-AF65-F5344CB8AC3E}">
        <p14:creationId xmlns:p14="http://schemas.microsoft.com/office/powerpoint/2010/main" val="2742100533"/>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34571"/>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2555776" y="195486"/>
            <a:ext cx="4572000" cy="1261884"/>
          </a:xfrm>
          <a:prstGeom prst="rect">
            <a:avLst/>
          </a:prstGeom>
        </p:spPr>
        <p:txBody>
          <a:bodyPr>
            <a:spAutoFit/>
          </a:bodyPr>
          <a:lstStyle/>
          <a:p>
            <a:pPr algn="ctr"/>
            <a:r>
              <a:rPr lang="ru-RU" sz="2400" b="1" dirty="0" smtClean="0">
                <a:solidFill>
                  <a:srgbClr val="C00000"/>
                </a:solidFill>
                <a:latin typeface="Times New Roman"/>
                <a:ea typeface="Calibri"/>
                <a:cs typeface="Times New Roman"/>
              </a:rPr>
              <a:t>2019-2020 </a:t>
            </a:r>
            <a:r>
              <a:rPr lang="ru-RU" sz="2400" b="1" dirty="0" err="1" smtClean="0">
                <a:solidFill>
                  <a:srgbClr val="C00000"/>
                </a:solidFill>
                <a:latin typeface="Times New Roman"/>
                <a:ea typeface="Calibri"/>
                <a:cs typeface="Times New Roman"/>
              </a:rPr>
              <a:t>уку</a:t>
            </a:r>
            <a:r>
              <a:rPr lang="ru-RU" sz="2400" b="1" dirty="0" smtClean="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елы</a:t>
            </a:r>
            <a:r>
              <a:rPr lang="ru-RU" sz="2400" b="1" dirty="0" smtClean="0">
                <a:solidFill>
                  <a:srgbClr val="C00000"/>
                </a:solidFill>
                <a:latin typeface="Times New Roman"/>
                <a:ea typeface="Calibri"/>
                <a:cs typeface="Times New Roman"/>
              </a:rPr>
              <a:t> </a:t>
            </a:r>
            <a:r>
              <a:rPr lang="ru-RU" sz="2800" b="1" u="sng" dirty="0" err="1" smtClean="0">
                <a:solidFill>
                  <a:srgbClr val="C00000"/>
                </a:solidFill>
                <a:effectLst>
                  <a:outerShdw blurRad="38100" dist="38100" dir="2700000" algn="tl">
                    <a:srgbClr val="000000">
                      <a:alpha val="43137"/>
                    </a:srgbClr>
                  </a:outerShdw>
                </a:effectLst>
                <a:latin typeface="Times New Roman"/>
                <a:ea typeface="Calibri"/>
                <a:cs typeface="Times New Roman"/>
              </a:rPr>
              <a:t>олимпиадалар</a:t>
            </a:r>
            <a:r>
              <a:rPr lang="ru-RU" sz="2800" b="1" u="sng" dirty="0" smtClean="0">
                <a:solidFill>
                  <a:srgbClr val="C00000"/>
                </a:solidFill>
                <a:effectLst>
                  <a:outerShdw blurRad="38100" dist="38100" dir="2700000" algn="tl">
                    <a:srgbClr val="000000">
                      <a:alpha val="43137"/>
                    </a:srgbClr>
                  </a:outerShdw>
                </a:effectLst>
                <a:latin typeface="Times New Roman"/>
                <a:ea typeface="Calibri"/>
                <a:cs typeface="Times New Roman"/>
              </a:rPr>
              <a:t> </a:t>
            </a:r>
            <a:r>
              <a:rPr lang="ru-RU" sz="2400" b="1" dirty="0">
                <a:solidFill>
                  <a:srgbClr val="C00000"/>
                </a:solidFill>
                <a:latin typeface="Times New Roman"/>
                <a:ea typeface="Calibri"/>
                <a:cs typeface="Times New Roman"/>
              </a:rPr>
              <a:t/>
            </a:r>
            <a:br>
              <a:rPr lang="ru-RU" sz="2400" b="1" dirty="0">
                <a:solidFill>
                  <a:srgbClr val="C00000"/>
                </a:solidFill>
                <a:latin typeface="Times New Roman"/>
                <a:ea typeface="Calibri"/>
                <a:cs typeface="Times New Roman"/>
              </a:rPr>
            </a:br>
            <a:endParaRPr lang="ru-RU" sz="2400" dirty="0"/>
          </a:p>
        </p:txBody>
      </p:sp>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Таблица 4"/>
          <p:cNvGraphicFramePr>
            <a:graphicFrameLocks noGrp="1"/>
          </p:cNvGraphicFramePr>
          <p:nvPr>
            <p:extLst>
              <p:ext uri="{D42A27DB-BD31-4B8C-83A1-F6EECF244321}">
                <p14:modId xmlns:p14="http://schemas.microsoft.com/office/powerpoint/2010/main" val="702934366"/>
              </p:ext>
            </p:extLst>
          </p:nvPr>
        </p:nvGraphicFramePr>
        <p:xfrm>
          <a:off x="867052" y="987571"/>
          <a:ext cx="7409896" cy="3744418"/>
        </p:xfrm>
        <a:graphic>
          <a:graphicData uri="http://schemas.openxmlformats.org/drawingml/2006/table">
            <a:tbl>
              <a:tblPr firstRow="1" lastCol="1" bandRow="1">
                <a:tableStyleId>{3B4B98B0-60AC-42C2-AFA5-B58CD77FA1E5}</a:tableStyleId>
              </a:tblPr>
              <a:tblGrid>
                <a:gridCol w="3674554">
                  <a:extLst>
                    <a:ext uri="{9D8B030D-6E8A-4147-A177-3AD203B41FA5}">
                      <a16:colId xmlns:a16="http://schemas.microsoft.com/office/drawing/2014/main" xmlns="" val="3803225505"/>
                    </a:ext>
                  </a:extLst>
                </a:gridCol>
                <a:gridCol w="1455373">
                  <a:extLst>
                    <a:ext uri="{9D8B030D-6E8A-4147-A177-3AD203B41FA5}">
                      <a16:colId xmlns:a16="http://schemas.microsoft.com/office/drawing/2014/main" xmlns="" val="173912224"/>
                    </a:ext>
                  </a:extLst>
                </a:gridCol>
                <a:gridCol w="2279969">
                  <a:extLst>
                    <a:ext uri="{9D8B030D-6E8A-4147-A177-3AD203B41FA5}">
                      <a16:colId xmlns:a16="http://schemas.microsoft.com/office/drawing/2014/main" xmlns="" val="1730683833"/>
                    </a:ext>
                  </a:extLst>
                </a:gridCol>
              </a:tblGrid>
              <a:tr h="521348">
                <a:tc>
                  <a:txBody>
                    <a:bodyPr/>
                    <a:lstStyle/>
                    <a:p>
                      <a:pPr algn="ctr" fontAlgn="ctr"/>
                      <a:r>
                        <a:rPr lang="ru-RU" sz="1400" u="none" strike="noStrike" dirty="0" smtClean="0">
                          <a:solidFill>
                            <a:schemeClr val="tx2">
                              <a:lumMod val="75000"/>
                            </a:schemeClr>
                          </a:solidFill>
                          <a:latin typeface="Times New Roman" panose="02020603050405020304" pitchFamily="18" charset="0"/>
                          <a:cs typeface="Times New Roman" panose="02020603050405020304" pitchFamily="18" charset="0"/>
                        </a:rPr>
                        <a:t>Олимпиада</a:t>
                      </a:r>
                      <a:endParaRPr lang="ru-RU" sz="1400" b="1" i="0" u="none" strike="noStrike" dirty="0">
                        <a:solidFill>
                          <a:schemeClr val="tx2">
                            <a:lumMod val="75000"/>
                          </a:schemeClr>
                        </a:solidFill>
                        <a:latin typeface="Times New Roman" panose="02020603050405020304" pitchFamily="18" charset="0"/>
                        <a:cs typeface="Times New Roman" panose="02020603050405020304" pitchFamily="18" charset="0"/>
                      </a:endParaRPr>
                    </a:p>
                  </a:txBody>
                  <a:tcPr marL="4067" marR="4067" marT="4067" marB="0" anchor="ctr"/>
                </a:tc>
                <a:tc>
                  <a:txBody>
                    <a:bodyPr/>
                    <a:lstStyle/>
                    <a:p>
                      <a:pPr algn="ctr" fontAlgn="ctr"/>
                      <a:r>
                        <a:rPr lang="ru-RU" sz="1400" u="none" strike="noStrike" dirty="0" err="1" smtClean="0">
                          <a:solidFill>
                            <a:schemeClr val="tx2">
                              <a:lumMod val="75000"/>
                            </a:schemeClr>
                          </a:solidFill>
                          <a:latin typeface="Times New Roman" panose="02020603050405020304" pitchFamily="18" charset="0"/>
                          <a:cs typeface="Times New Roman" panose="02020603050405020304" pitchFamily="18" charset="0"/>
                        </a:rPr>
                        <a:t>Үткәрелү</a:t>
                      </a:r>
                      <a:r>
                        <a:rPr lang="ru-RU" sz="1400" u="none" strike="noStrike"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u="none" strike="noStrike" dirty="0" err="1" smtClean="0">
                          <a:solidFill>
                            <a:schemeClr val="tx2">
                              <a:lumMod val="75000"/>
                            </a:schemeClr>
                          </a:solidFill>
                          <a:latin typeface="Times New Roman" panose="02020603050405020304" pitchFamily="18" charset="0"/>
                          <a:cs typeface="Times New Roman" panose="02020603050405020304" pitchFamily="18" charset="0"/>
                        </a:rPr>
                        <a:t>вакыты</a:t>
                      </a:r>
                      <a:endParaRPr lang="ru-RU" sz="1400" b="1" i="0" u="none" strike="noStrike" dirty="0">
                        <a:solidFill>
                          <a:schemeClr val="tx2">
                            <a:lumMod val="75000"/>
                          </a:schemeClr>
                        </a:solidFill>
                        <a:latin typeface="Times New Roman" panose="02020603050405020304" pitchFamily="18" charset="0"/>
                        <a:cs typeface="Times New Roman" panose="02020603050405020304" pitchFamily="18" charset="0"/>
                      </a:endParaRPr>
                    </a:p>
                  </a:txBody>
                  <a:tcPr marL="4067" marR="4067" marT="4067" marB="0" anchor="ctr"/>
                </a:tc>
                <a:tc>
                  <a:txBody>
                    <a:bodyPr/>
                    <a:lstStyle/>
                    <a:p>
                      <a:pPr algn="ctr" fontAlgn="ctr"/>
                      <a:r>
                        <a:rPr lang="tt-RU" sz="1400" u="none" strike="noStrike" dirty="0" smtClean="0">
                          <a:solidFill>
                            <a:schemeClr val="tx2">
                              <a:lumMod val="75000"/>
                            </a:schemeClr>
                          </a:solidFill>
                          <a:latin typeface="Times New Roman" panose="02020603050405020304" pitchFamily="18" charset="0"/>
                          <a:cs typeface="Times New Roman" panose="02020603050405020304" pitchFamily="18" charset="0"/>
                        </a:rPr>
                        <a:t>Катнашучылар </a:t>
                      </a:r>
                    </a:p>
                    <a:p>
                      <a:pPr algn="ctr" fontAlgn="ctr"/>
                      <a:r>
                        <a:rPr lang="tt-RU" sz="1400" u="none" strike="noStrike" dirty="0" smtClean="0">
                          <a:solidFill>
                            <a:schemeClr val="tx2">
                              <a:lumMod val="75000"/>
                            </a:schemeClr>
                          </a:solidFill>
                          <a:latin typeface="Times New Roman" panose="02020603050405020304" pitchFamily="18" charset="0"/>
                          <a:cs typeface="Times New Roman" panose="02020603050405020304" pitchFamily="18" charset="0"/>
                        </a:rPr>
                        <a:t>категориясе</a:t>
                      </a:r>
                      <a:endParaRPr lang="tt-RU" sz="1400" b="1" i="0" u="none" strike="noStrike" dirty="0">
                        <a:solidFill>
                          <a:schemeClr val="tx2">
                            <a:lumMod val="75000"/>
                          </a:schemeClr>
                        </a:solidFill>
                        <a:latin typeface="Times New Roman" panose="02020603050405020304" pitchFamily="18" charset="0"/>
                        <a:cs typeface="Times New Roman" panose="02020603050405020304" pitchFamily="18" charset="0"/>
                      </a:endParaRPr>
                    </a:p>
                  </a:txBody>
                  <a:tcPr marL="4067" marR="4067" marT="4067" marB="0" anchor="ctr"/>
                </a:tc>
                <a:extLst>
                  <a:ext uri="{0D108BD9-81ED-4DB2-BD59-A6C34878D82A}">
                    <a16:rowId xmlns:a16="http://schemas.microsoft.com/office/drawing/2014/main" xmlns="" val="204596101"/>
                  </a:ext>
                </a:extLst>
              </a:tr>
              <a:tr h="52134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Рус телендә белем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бир</a:t>
                      </a:r>
                      <a:r>
                        <a:rPr kumimoji="0" lang="tt-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үче</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мәктәпләрнең</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рус төркемнәре укучылары  өчен татар теле</a:t>
                      </a:r>
                      <a:endParaRPr kumimoji="0" lang="ru-RU" sz="1400" b="1" i="0" u="none" strike="noStrike" kern="1200" cap="none" spc="0" normalizeH="0" baseline="0" dirty="0">
                        <a:ln>
                          <a:noFill/>
                        </a:ln>
                        <a:solidFill>
                          <a:schemeClr val="tx2">
                            <a:lumMod val="75000"/>
                          </a:schemeClr>
                        </a:solidFill>
                        <a:effectLst/>
                        <a:uLnTx/>
                        <a:uFillTx/>
                        <a:latin typeface="Times New Roman" panose="02020603050405020304" pitchFamily="18" charset="0"/>
                        <a:ea typeface="+mn-ea"/>
                        <a:cs typeface="Times New Roman" panose="02020603050405020304" pitchFamily="18" charset="0"/>
                      </a:endParaRPr>
                    </a:p>
                  </a:txBody>
                  <a:tcPr marL="4067" marR="4067" marT="4067" marB="0" anchor="ctr"/>
                </a:tc>
                <a:tc>
                  <a:txBody>
                    <a:bodyPr/>
                    <a:lstStyle/>
                    <a:p>
                      <a:pPr algn="ctr" fontAlgn="ctr"/>
                      <a:r>
                        <a:rPr lang="ru-RU" sz="1400" u="none" strike="noStrike" baseline="0" dirty="0" smtClean="0">
                          <a:solidFill>
                            <a:schemeClr val="tx2">
                              <a:lumMod val="75000"/>
                            </a:schemeClr>
                          </a:solidFill>
                          <a:latin typeface="Times New Roman" panose="02020603050405020304" pitchFamily="18" charset="0"/>
                          <a:cs typeface="Times New Roman" panose="02020603050405020304" pitchFamily="18" charset="0"/>
                        </a:rPr>
                        <a:t>18-</a:t>
                      </a:r>
                      <a:r>
                        <a:rPr lang="ru-RU" sz="1400" u="none" strike="noStrike" dirty="0" smtClean="0">
                          <a:solidFill>
                            <a:schemeClr val="tx2">
                              <a:lumMod val="75000"/>
                            </a:schemeClr>
                          </a:solidFill>
                          <a:latin typeface="Times New Roman" panose="02020603050405020304" pitchFamily="18" charset="0"/>
                          <a:cs typeface="Times New Roman" panose="02020603050405020304" pitchFamily="18" charset="0"/>
                        </a:rPr>
                        <a:t>20</a:t>
                      </a:r>
                      <a:r>
                        <a:rPr lang="ru-RU" sz="1400" u="none" strike="noStrike" baseline="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u="none" strike="noStrike" dirty="0" err="1" smtClean="0">
                          <a:solidFill>
                            <a:schemeClr val="tx2">
                              <a:lumMod val="75000"/>
                            </a:schemeClr>
                          </a:solidFill>
                          <a:latin typeface="Times New Roman" panose="02020603050405020304" pitchFamily="18" charset="0"/>
                          <a:cs typeface="Times New Roman" panose="02020603050405020304" pitchFamily="18" charset="0"/>
                        </a:rPr>
                        <a:t>гыйнвар</a:t>
                      </a:r>
                      <a:endParaRPr lang="ru-RU" sz="1400" b="1" i="0" u="none" strike="noStrike" dirty="0" smtClean="0">
                        <a:solidFill>
                          <a:schemeClr val="tx2">
                            <a:lumMod val="75000"/>
                          </a:schemeClr>
                        </a:solidFill>
                        <a:latin typeface="Times New Roman" panose="02020603050405020304" pitchFamily="18" charset="0"/>
                        <a:cs typeface="Times New Roman" panose="02020603050405020304" pitchFamily="18" charset="0"/>
                      </a:endParaRPr>
                    </a:p>
                  </a:txBody>
                  <a:tcPr marL="4067" marR="4067" marT="4067" marB="0" anchor="ctr"/>
                </a:tc>
                <a:tc>
                  <a:txBody>
                    <a:bodyPr/>
                    <a:lstStyle/>
                    <a:p>
                      <a:pPr algn="ctr"/>
                      <a:r>
                        <a:rPr lang="ru-RU" sz="1400" b="0" u="none" strike="noStrike" kern="1200" dirty="0" smtClean="0">
                          <a:solidFill>
                            <a:schemeClr val="tx2">
                              <a:lumMod val="75000"/>
                            </a:schemeClr>
                          </a:solidFill>
                          <a:latin typeface="Times New Roman" panose="02020603050405020304" pitchFamily="18" charset="0"/>
                          <a:cs typeface="Times New Roman" panose="02020603050405020304" pitchFamily="18" charset="0"/>
                        </a:rPr>
                        <a:t>4</a:t>
                      </a:r>
                      <a:r>
                        <a:rPr lang="ru-RU" sz="1400" b="0" u="none" strike="noStrike" kern="1200" baseline="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b="0" u="none" strike="noStrike" kern="1200" dirty="0" smtClean="0">
                          <a:solidFill>
                            <a:schemeClr val="tx2">
                              <a:lumMod val="75000"/>
                            </a:schemeClr>
                          </a:solidFill>
                          <a:latin typeface="Times New Roman" panose="02020603050405020304" pitchFamily="18" charset="0"/>
                          <a:cs typeface="Times New Roman" panose="02020603050405020304" pitchFamily="18" charset="0"/>
                        </a:rPr>
                        <a:t>– 11</a:t>
                      </a:r>
                      <a:r>
                        <a:rPr lang="ru-RU" sz="1400" b="0" u="none" strike="noStrike" kern="1200" baseline="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b="0" u="none" strike="noStrike" kern="1200" dirty="0" err="1" smtClean="0">
                          <a:solidFill>
                            <a:schemeClr val="tx2">
                              <a:lumMod val="75000"/>
                            </a:schemeClr>
                          </a:solidFill>
                          <a:latin typeface="Times New Roman" panose="02020603050405020304" pitchFamily="18" charset="0"/>
                          <a:cs typeface="Times New Roman" panose="02020603050405020304" pitchFamily="18" charset="0"/>
                        </a:rPr>
                        <a:t>сыйныфлар</a:t>
                      </a:r>
                      <a:endParaRPr lang="ru-RU" sz="1400" b="0" u="none" strike="noStrike" kern="1200" dirty="0">
                        <a:solidFill>
                          <a:schemeClr val="tx2">
                            <a:lumMod val="75000"/>
                          </a:schemeClr>
                        </a:solidFill>
                        <a:latin typeface="Times New Roman" panose="02020603050405020304" pitchFamily="18" charset="0"/>
                        <a:ea typeface="+mn-ea"/>
                        <a:cs typeface="Times New Roman" panose="02020603050405020304" pitchFamily="18" charset="0"/>
                      </a:endParaRPr>
                    </a:p>
                  </a:txBody>
                  <a:tcPr marL="4067" marR="4067" marT="4067" marB="0" anchor="ctr"/>
                </a:tc>
                <a:extLst>
                  <a:ext uri="{0D108BD9-81ED-4DB2-BD59-A6C34878D82A}">
                    <a16:rowId xmlns:a16="http://schemas.microsoft.com/office/drawing/2014/main" xmlns="" val="3193362229"/>
                  </a:ext>
                </a:extLst>
              </a:tr>
              <a:tr h="52134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Туган (татар)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телдә</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белем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бирүче</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мәктәп</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укучылары  өчен татар теле</a:t>
                      </a:r>
                      <a:endParaRPr kumimoji="0" lang="ru-RU" sz="1400" b="1" i="0" u="none" strike="noStrike" kern="1200" cap="none" spc="0" normalizeH="0" baseline="0" dirty="0">
                        <a:ln>
                          <a:noFill/>
                        </a:ln>
                        <a:solidFill>
                          <a:schemeClr val="tx2">
                            <a:lumMod val="75000"/>
                          </a:schemeClr>
                        </a:solidFill>
                        <a:effectLst/>
                        <a:uLnTx/>
                        <a:uFillTx/>
                        <a:latin typeface="Times New Roman" panose="02020603050405020304" pitchFamily="18" charset="0"/>
                        <a:ea typeface="+mn-ea"/>
                        <a:cs typeface="Times New Roman" panose="02020603050405020304" pitchFamily="18" charset="0"/>
                      </a:endParaRPr>
                    </a:p>
                  </a:txBody>
                  <a:tcPr marL="4067" marR="4067" marT="4067" marB="0" anchor="ctr"/>
                </a:tc>
                <a:tc>
                  <a:txBody>
                    <a:bodyPr/>
                    <a:lstStyle/>
                    <a:p>
                      <a:pPr algn="ctr" fontAlgn="ctr"/>
                      <a:r>
                        <a:rPr lang="ru-RU" sz="1400" u="none" strike="noStrike" dirty="0" smtClean="0">
                          <a:solidFill>
                            <a:schemeClr val="tx2">
                              <a:lumMod val="75000"/>
                            </a:schemeClr>
                          </a:solidFill>
                          <a:latin typeface="Times New Roman" panose="02020603050405020304" pitchFamily="18" charset="0"/>
                          <a:cs typeface="Times New Roman" panose="02020603050405020304" pitchFamily="18" charset="0"/>
                        </a:rPr>
                        <a:t>25-27 </a:t>
                      </a:r>
                      <a:r>
                        <a:rPr lang="ru-RU" sz="1400" u="none" strike="noStrike" dirty="0" err="1" smtClean="0">
                          <a:solidFill>
                            <a:schemeClr val="tx2">
                              <a:lumMod val="75000"/>
                            </a:schemeClr>
                          </a:solidFill>
                          <a:latin typeface="Times New Roman" panose="02020603050405020304" pitchFamily="18" charset="0"/>
                          <a:cs typeface="Times New Roman" panose="02020603050405020304" pitchFamily="18" charset="0"/>
                        </a:rPr>
                        <a:t>гыйнвар</a:t>
                      </a:r>
                      <a:endParaRPr lang="ru-RU" sz="1400" b="1" i="0" u="none" strike="noStrike" dirty="0">
                        <a:solidFill>
                          <a:schemeClr val="tx2">
                            <a:lumMod val="75000"/>
                          </a:schemeClr>
                        </a:solidFill>
                        <a:latin typeface="Times New Roman" panose="02020603050405020304" pitchFamily="18" charset="0"/>
                        <a:cs typeface="Times New Roman" panose="02020603050405020304" pitchFamily="18" charset="0"/>
                      </a:endParaRPr>
                    </a:p>
                  </a:txBody>
                  <a:tcPr marL="4067" marR="4067" marT="4067" marB="0" anchor="ctr"/>
                </a:tc>
                <a:tc>
                  <a:txBody>
                    <a:bodyPr/>
                    <a:lstStyle/>
                    <a:p>
                      <a:pPr algn="ctr"/>
                      <a:r>
                        <a:rPr lang="ru-RU" sz="1400" b="0" u="none" strike="noStrike" kern="1200" dirty="0" smtClean="0">
                          <a:solidFill>
                            <a:schemeClr val="tx2">
                              <a:lumMod val="75000"/>
                            </a:schemeClr>
                          </a:solidFill>
                          <a:latin typeface="Times New Roman" panose="02020603050405020304" pitchFamily="18" charset="0"/>
                          <a:cs typeface="Times New Roman" panose="02020603050405020304" pitchFamily="18" charset="0"/>
                        </a:rPr>
                        <a:t>4</a:t>
                      </a:r>
                      <a:r>
                        <a:rPr lang="ru-RU" sz="1400" b="0" u="none" strike="noStrike" kern="1200" baseline="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b="0" u="none" strike="noStrike" kern="1200" dirty="0" smtClean="0">
                          <a:solidFill>
                            <a:schemeClr val="tx2">
                              <a:lumMod val="75000"/>
                            </a:schemeClr>
                          </a:solidFill>
                          <a:latin typeface="Times New Roman" panose="02020603050405020304" pitchFamily="18" charset="0"/>
                          <a:cs typeface="Times New Roman" panose="02020603050405020304" pitchFamily="18" charset="0"/>
                        </a:rPr>
                        <a:t>– 11</a:t>
                      </a:r>
                      <a:r>
                        <a:rPr lang="ru-RU" sz="1400" b="0" u="none" strike="noStrike" kern="1200" baseline="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b="0" u="none" strike="noStrike" kern="1200" dirty="0" err="1" smtClean="0">
                          <a:solidFill>
                            <a:schemeClr val="tx2">
                              <a:lumMod val="75000"/>
                            </a:schemeClr>
                          </a:solidFill>
                          <a:latin typeface="Times New Roman" panose="02020603050405020304" pitchFamily="18" charset="0"/>
                          <a:cs typeface="Times New Roman" panose="02020603050405020304" pitchFamily="18" charset="0"/>
                        </a:rPr>
                        <a:t>сыйныфлар</a:t>
                      </a:r>
                      <a:endParaRPr lang="ru-RU" sz="1400" b="0" u="none" strike="noStrike" kern="1200" dirty="0">
                        <a:solidFill>
                          <a:schemeClr val="tx2">
                            <a:lumMod val="75000"/>
                          </a:schemeClr>
                        </a:solidFill>
                        <a:latin typeface="Times New Roman" panose="02020603050405020304" pitchFamily="18" charset="0"/>
                        <a:ea typeface="+mn-ea"/>
                        <a:cs typeface="Times New Roman" panose="02020603050405020304" pitchFamily="18" charset="0"/>
                      </a:endParaRPr>
                    </a:p>
                  </a:txBody>
                  <a:tcPr marL="4067" marR="4067" marT="4067" marB="0" anchor="ctr"/>
                </a:tc>
                <a:extLst>
                  <a:ext uri="{0D108BD9-81ED-4DB2-BD59-A6C34878D82A}">
                    <a16:rowId xmlns:a16="http://schemas.microsoft.com/office/drawing/2014/main" xmlns="" val="2603289700"/>
                  </a:ext>
                </a:extLst>
              </a:tr>
              <a:tr h="69149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Туган (татар)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телдә</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белем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бирүче</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мәктәп</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укучылары  өчен татар әдәбияты</a:t>
                      </a:r>
                      <a:endParaRPr kumimoji="0" lang="ru-RU" sz="1400" b="1" i="0" u="none" strike="noStrike" kern="1200" cap="none" spc="0" normalizeH="0" baseline="0" dirty="0">
                        <a:ln>
                          <a:noFill/>
                        </a:ln>
                        <a:solidFill>
                          <a:schemeClr val="tx2">
                            <a:lumMod val="75000"/>
                          </a:schemeClr>
                        </a:solidFill>
                        <a:effectLst/>
                        <a:uLnTx/>
                        <a:uFillTx/>
                        <a:latin typeface="Times New Roman" panose="02020603050405020304" pitchFamily="18" charset="0"/>
                        <a:ea typeface="+mn-ea"/>
                        <a:cs typeface="Times New Roman" panose="02020603050405020304" pitchFamily="18" charset="0"/>
                      </a:endParaRPr>
                    </a:p>
                  </a:txBody>
                  <a:tcPr marL="4067" marR="4067" marT="4067" marB="0" anchor="ctr"/>
                </a:tc>
                <a:tc>
                  <a:txBody>
                    <a:bodyPr/>
                    <a:lstStyle/>
                    <a:p>
                      <a:pPr algn="ctr" fontAlgn="ctr"/>
                      <a:r>
                        <a:rPr lang="ru-RU" sz="1400" u="none" strike="noStrike" dirty="0" smtClean="0">
                          <a:solidFill>
                            <a:schemeClr val="tx2">
                              <a:lumMod val="75000"/>
                            </a:schemeClr>
                          </a:solidFill>
                          <a:latin typeface="Times New Roman" panose="02020603050405020304" pitchFamily="18" charset="0"/>
                          <a:cs typeface="Times New Roman" panose="02020603050405020304" pitchFamily="18" charset="0"/>
                        </a:rPr>
                        <a:t>27-29</a:t>
                      </a:r>
                      <a:r>
                        <a:rPr lang="ru-RU" sz="1400" u="none" strike="noStrike" baseline="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u="none" strike="noStrike" dirty="0" err="1" smtClean="0">
                          <a:solidFill>
                            <a:schemeClr val="tx2">
                              <a:lumMod val="75000"/>
                            </a:schemeClr>
                          </a:solidFill>
                          <a:latin typeface="Times New Roman" panose="02020603050405020304" pitchFamily="18" charset="0"/>
                          <a:cs typeface="Times New Roman" panose="02020603050405020304" pitchFamily="18" charset="0"/>
                        </a:rPr>
                        <a:t>гыйнвар</a:t>
                      </a:r>
                      <a:endParaRPr lang="ru-RU" sz="1400" b="1" i="0" u="none" strike="noStrike" dirty="0">
                        <a:solidFill>
                          <a:schemeClr val="tx2">
                            <a:lumMod val="75000"/>
                          </a:schemeClr>
                        </a:solidFill>
                        <a:latin typeface="Times New Roman" panose="02020603050405020304" pitchFamily="18" charset="0"/>
                        <a:cs typeface="Times New Roman" panose="02020603050405020304" pitchFamily="18" charset="0"/>
                      </a:endParaRPr>
                    </a:p>
                  </a:txBody>
                  <a:tcPr marL="4067" marR="4067" marT="4067" marB="0" anchor="ctr"/>
                </a:tc>
                <a:tc>
                  <a:txBody>
                    <a:bodyPr/>
                    <a:lstStyle/>
                    <a:p>
                      <a:pPr algn="ctr"/>
                      <a:r>
                        <a:rPr lang="ru-RU" sz="1400" b="0" u="none" strike="noStrike" kern="1200" dirty="0" smtClean="0">
                          <a:solidFill>
                            <a:schemeClr val="tx2">
                              <a:lumMod val="75000"/>
                            </a:schemeClr>
                          </a:solidFill>
                          <a:latin typeface="Times New Roman" panose="02020603050405020304" pitchFamily="18" charset="0"/>
                          <a:cs typeface="Times New Roman" panose="02020603050405020304" pitchFamily="18" charset="0"/>
                        </a:rPr>
                        <a:t>7 – 11 сыйныфлар</a:t>
                      </a:r>
                      <a:endParaRPr lang="ru-RU" sz="1400" b="0" u="none" strike="noStrike" kern="1200" dirty="0">
                        <a:solidFill>
                          <a:schemeClr val="tx2">
                            <a:lumMod val="75000"/>
                          </a:schemeClr>
                        </a:solidFill>
                        <a:latin typeface="Times New Roman" panose="02020603050405020304" pitchFamily="18" charset="0"/>
                        <a:ea typeface="+mn-ea"/>
                        <a:cs typeface="Times New Roman" panose="02020603050405020304" pitchFamily="18" charset="0"/>
                      </a:endParaRPr>
                    </a:p>
                  </a:txBody>
                  <a:tcPr marL="4067" marR="4067" marT="4067" marB="0" anchor="ctr"/>
                </a:tc>
                <a:extLst>
                  <a:ext uri="{0D108BD9-81ED-4DB2-BD59-A6C34878D82A}">
                    <a16:rowId xmlns:a16="http://schemas.microsoft.com/office/drawing/2014/main" xmlns="" val="3379667914"/>
                  </a:ext>
                </a:extLst>
              </a:tr>
              <a:tr h="70932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Рус телендә белем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бирүче</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мәктәпләрнең</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татар төркемнәре укучылары  өчен татар теле</a:t>
                      </a:r>
                      <a:endParaRPr kumimoji="0" lang="ru-RU" sz="1400" b="1" i="0" u="none" strike="noStrike" kern="1200" cap="none" spc="0" normalizeH="0" baseline="0" dirty="0">
                        <a:ln>
                          <a:noFill/>
                        </a:ln>
                        <a:solidFill>
                          <a:schemeClr val="tx2">
                            <a:lumMod val="75000"/>
                          </a:schemeClr>
                        </a:solidFill>
                        <a:effectLst/>
                        <a:uLnTx/>
                        <a:uFillTx/>
                        <a:latin typeface="Times New Roman" panose="02020603050405020304" pitchFamily="18" charset="0"/>
                        <a:ea typeface="+mn-ea"/>
                        <a:cs typeface="Times New Roman" panose="02020603050405020304" pitchFamily="18" charset="0"/>
                      </a:endParaRPr>
                    </a:p>
                  </a:txBody>
                  <a:tcPr marL="4067" marR="4067" marT="4067"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u-RU" sz="1400" u="none" strike="noStrike" kern="1200" cap="none" spc="0" normalizeH="0" baseline="0" noProof="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8-10 февраль</a:t>
                      </a:r>
                      <a:endParaRPr kumimoji="0" lang="ru-RU" sz="1400" b="1" i="0" u="none" strike="noStrike" kern="1200" cap="none" spc="0" normalizeH="0" baseline="0" noProof="0" dirty="0" smtClean="0">
                        <a:ln>
                          <a:noFill/>
                        </a:ln>
                        <a:solidFill>
                          <a:schemeClr val="tx2">
                            <a:lumMod val="75000"/>
                          </a:schemeClr>
                        </a:solidFill>
                        <a:effectLst/>
                        <a:uLnTx/>
                        <a:uFillTx/>
                        <a:latin typeface="Times New Roman" panose="02020603050405020304" pitchFamily="18" charset="0"/>
                        <a:ea typeface="+mn-ea"/>
                        <a:cs typeface="Times New Roman" panose="02020603050405020304" pitchFamily="18" charset="0"/>
                      </a:endParaRPr>
                    </a:p>
                  </a:txBody>
                  <a:tcPr marL="4067" marR="4067" marT="4067" marB="0" anchor="ctr"/>
                </a:tc>
                <a:tc>
                  <a:txBody>
                    <a:bodyPr/>
                    <a:lstStyle/>
                    <a:p>
                      <a:pPr algn="ctr"/>
                      <a:r>
                        <a:rPr lang="ru-RU" sz="1400" b="0" u="none" strike="noStrike" kern="1200" dirty="0" smtClean="0">
                          <a:solidFill>
                            <a:schemeClr val="tx2">
                              <a:lumMod val="75000"/>
                            </a:schemeClr>
                          </a:solidFill>
                          <a:latin typeface="Times New Roman" panose="02020603050405020304" pitchFamily="18" charset="0"/>
                          <a:cs typeface="Times New Roman" panose="02020603050405020304" pitchFamily="18" charset="0"/>
                        </a:rPr>
                        <a:t>4</a:t>
                      </a:r>
                      <a:r>
                        <a:rPr lang="ru-RU" sz="1400" b="0" u="none" strike="noStrike" kern="1200" baseline="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b="0" u="none" strike="noStrike" kern="1200" dirty="0" smtClean="0">
                          <a:solidFill>
                            <a:schemeClr val="tx2">
                              <a:lumMod val="75000"/>
                            </a:schemeClr>
                          </a:solidFill>
                          <a:latin typeface="Times New Roman" panose="02020603050405020304" pitchFamily="18" charset="0"/>
                          <a:cs typeface="Times New Roman" panose="02020603050405020304" pitchFamily="18" charset="0"/>
                        </a:rPr>
                        <a:t>– 11 сыйныфлар</a:t>
                      </a:r>
                      <a:endParaRPr lang="ru-RU" sz="1400" b="0" u="none" strike="noStrike" kern="1200" dirty="0">
                        <a:solidFill>
                          <a:schemeClr val="tx2">
                            <a:lumMod val="75000"/>
                          </a:schemeClr>
                        </a:solidFill>
                        <a:latin typeface="Times New Roman" panose="02020603050405020304" pitchFamily="18" charset="0"/>
                        <a:ea typeface="+mn-ea"/>
                        <a:cs typeface="Times New Roman" panose="02020603050405020304" pitchFamily="18" charset="0"/>
                      </a:endParaRPr>
                    </a:p>
                  </a:txBody>
                  <a:tcPr marL="4067" marR="4067" marT="4067" marB="0" anchor="ctr"/>
                </a:tc>
                <a:extLst>
                  <a:ext uri="{0D108BD9-81ED-4DB2-BD59-A6C34878D82A}">
                    <a16:rowId xmlns:a16="http://schemas.microsoft.com/office/drawing/2014/main" xmlns="" val="1074924606"/>
                  </a:ext>
                </a:extLst>
              </a:tr>
              <a:tr h="77956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Рус телендә белем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бирүче</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a:t>
                      </a:r>
                      <a:r>
                        <a:rPr kumimoji="0" lang="ru-RU" sz="1400" u="none" strike="noStrike" kern="1200" cap="none" spc="0" normalizeH="0" baseline="0" dirty="0" err="1"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мәктәпләрнең</a:t>
                      </a:r>
                      <a:r>
                        <a:rPr kumimoji="0" lang="ru-RU" sz="1400" u="none" strike="noStrike" kern="1200" cap="none" spc="0" normalizeH="0" baseline="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 татар төркемнәре укучылары  өчен татар әдәбияты</a:t>
                      </a:r>
                      <a:endParaRPr kumimoji="0" lang="ru-RU" sz="1400" b="1" i="0" u="none" strike="noStrike" kern="1200" cap="none" spc="0" normalizeH="0" baseline="0" dirty="0">
                        <a:ln>
                          <a:noFill/>
                        </a:ln>
                        <a:solidFill>
                          <a:schemeClr val="tx2">
                            <a:lumMod val="75000"/>
                          </a:schemeClr>
                        </a:solidFill>
                        <a:effectLst/>
                        <a:uLnTx/>
                        <a:uFillTx/>
                        <a:latin typeface="Times New Roman" panose="02020603050405020304" pitchFamily="18" charset="0"/>
                        <a:ea typeface="+mn-ea"/>
                        <a:cs typeface="Times New Roman" panose="02020603050405020304" pitchFamily="18" charset="0"/>
                      </a:endParaRPr>
                    </a:p>
                  </a:txBody>
                  <a:tcPr marL="4067" marR="4067" marT="4067"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u-RU" sz="1400" u="none" strike="noStrike" kern="1200" cap="none" spc="0" normalizeH="0" baseline="0" noProof="0" dirty="0" smtClean="0">
                          <a:ln>
                            <a:noFill/>
                          </a:ln>
                          <a:solidFill>
                            <a:schemeClr val="tx2">
                              <a:lumMod val="75000"/>
                            </a:schemeClr>
                          </a:solidFill>
                          <a:effectLst/>
                          <a:uLnTx/>
                          <a:uFillTx/>
                          <a:latin typeface="Times New Roman" panose="02020603050405020304" pitchFamily="18" charset="0"/>
                          <a:cs typeface="Times New Roman" panose="02020603050405020304" pitchFamily="18" charset="0"/>
                        </a:rPr>
                        <a:t>10-12 февраль</a:t>
                      </a:r>
                      <a:endParaRPr kumimoji="0" lang="ru-RU" sz="1400" b="1" i="0" u="none" strike="noStrike" kern="1200" cap="none" spc="0" normalizeH="0" baseline="0" noProof="0" dirty="0" smtClean="0">
                        <a:ln>
                          <a:noFill/>
                        </a:ln>
                        <a:solidFill>
                          <a:schemeClr val="tx2">
                            <a:lumMod val="75000"/>
                          </a:schemeClr>
                        </a:solidFill>
                        <a:effectLst/>
                        <a:uLnTx/>
                        <a:uFillTx/>
                        <a:latin typeface="Times New Roman" panose="02020603050405020304" pitchFamily="18" charset="0"/>
                        <a:ea typeface="+mn-ea"/>
                        <a:cs typeface="Times New Roman" panose="02020603050405020304" pitchFamily="18" charset="0"/>
                      </a:endParaRPr>
                    </a:p>
                  </a:txBody>
                  <a:tcPr marL="4067" marR="4067" marT="4067" marB="0" anchor="ctr"/>
                </a:tc>
                <a:tc>
                  <a:txBody>
                    <a:bodyPr/>
                    <a:lstStyle/>
                    <a:p>
                      <a:pPr algn="ctr"/>
                      <a:r>
                        <a:rPr lang="ru-RU" sz="1400" b="0" u="none" strike="noStrike" kern="1200" dirty="0" smtClean="0">
                          <a:solidFill>
                            <a:schemeClr val="tx2">
                              <a:lumMod val="75000"/>
                            </a:schemeClr>
                          </a:solidFill>
                          <a:latin typeface="Times New Roman" panose="02020603050405020304" pitchFamily="18" charset="0"/>
                          <a:cs typeface="Times New Roman" panose="02020603050405020304" pitchFamily="18" charset="0"/>
                        </a:rPr>
                        <a:t>7 – 11 сыйныфлар</a:t>
                      </a:r>
                      <a:endParaRPr lang="ru-RU" sz="1400" b="0" u="none" strike="noStrike" kern="1200" dirty="0">
                        <a:solidFill>
                          <a:schemeClr val="tx2">
                            <a:lumMod val="75000"/>
                          </a:schemeClr>
                        </a:solidFill>
                        <a:latin typeface="Times New Roman" panose="02020603050405020304" pitchFamily="18" charset="0"/>
                        <a:ea typeface="+mn-ea"/>
                        <a:cs typeface="Times New Roman" panose="02020603050405020304" pitchFamily="18" charset="0"/>
                      </a:endParaRPr>
                    </a:p>
                  </a:txBody>
                  <a:tcPr marL="4067" marR="4067" marT="4067" marB="0" anchor="ctr"/>
                </a:tc>
                <a:extLst>
                  <a:ext uri="{0D108BD9-81ED-4DB2-BD59-A6C34878D82A}">
                    <a16:rowId xmlns:a16="http://schemas.microsoft.com/office/drawing/2014/main" xmlns="" val="2191729329"/>
                  </a:ext>
                </a:extLst>
              </a:tr>
            </a:tbl>
          </a:graphicData>
        </a:graphic>
      </p:graphicFrame>
    </p:spTree>
    <p:extLst>
      <p:ext uri="{BB962C8B-B14F-4D97-AF65-F5344CB8AC3E}">
        <p14:creationId xmlns:p14="http://schemas.microsoft.com/office/powerpoint/2010/main" val="2080188925"/>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34571"/>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2555776" y="195486"/>
            <a:ext cx="4572000" cy="1200329"/>
          </a:xfrm>
          <a:prstGeom prst="rect">
            <a:avLst/>
          </a:prstGeom>
        </p:spPr>
        <p:txBody>
          <a:bodyPr>
            <a:spAutoFit/>
          </a:bodyPr>
          <a:lstStyle/>
          <a:p>
            <a:pPr algn="ctr"/>
            <a:r>
              <a:rPr lang="ru-RU" sz="2400" b="1" dirty="0">
                <a:solidFill>
                  <a:srgbClr val="C00000"/>
                </a:solidFill>
                <a:latin typeface="Times New Roman"/>
                <a:ea typeface="Calibri"/>
                <a:cs typeface="Times New Roman"/>
              </a:rPr>
              <a:t>Татар теле </a:t>
            </a:r>
            <a:r>
              <a:rPr lang="ru-RU" sz="2400" b="1" dirty="0" err="1">
                <a:solidFill>
                  <a:srgbClr val="C00000"/>
                </a:solidFill>
                <a:latin typeface="Times New Roman"/>
                <a:ea typeface="Calibri"/>
                <a:cs typeface="Times New Roman"/>
              </a:rPr>
              <a:t>һәм</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әдәбияты</a:t>
            </a:r>
            <a:r>
              <a:rPr lang="ru-RU" sz="2400" b="1" dirty="0">
                <a:solidFill>
                  <a:srgbClr val="C00000"/>
                </a:solidFill>
                <a:latin typeface="Times New Roman"/>
                <a:ea typeface="Calibri"/>
                <a:cs typeface="Times New Roman"/>
              </a:rPr>
              <a:t> </a:t>
            </a:r>
            <a:br>
              <a:rPr lang="ru-RU" sz="2400" b="1" dirty="0">
                <a:solidFill>
                  <a:srgbClr val="C00000"/>
                </a:solidFill>
                <a:latin typeface="Times New Roman"/>
                <a:ea typeface="Calibri"/>
                <a:cs typeface="Times New Roman"/>
              </a:rPr>
            </a:br>
            <a:r>
              <a:rPr lang="ru-RU" sz="2400" b="1" dirty="0" err="1">
                <a:solidFill>
                  <a:srgbClr val="C00000"/>
                </a:solidFill>
                <a:latin typeface="Times New Roman"/>
                <a:ea typeface="Calibri"/>
                <a:cs typeface="Times New Roman"/>
              </a:rPr>
              <a:t>укытучылары</a:t>
            </a:r>
            <a:r>
              <a:rPr lang="ru-RU" sz="2400" b="1" dirty="0">
                <a:solidFill>
                  <a:srgbClr val="C00000"/>
                </a:solidFill>
                <a:latin typeface="Times New Roman"/>
                <a:ea typeface="Calibri"/>
                <a:cs typeface="Times New Roman"/>
              </a:rPr>
              <a:t> </a:t>
            </a:r>
            <a:r>
              <a:rPr lang="ru-RU" sz="2400" b="1" u="sng" dirty="0" err="1">
                <a:solidFill>
                  <a:srgbClr val="C00000"/>
                </a:solidFill>
                <a:effectLst>
                  <a:outerShdw blurRad="38100" dist="38100" dir="2700000" algn="tl">
                    <a:srgbClr val="000000">
                      <a:alpha val="43137"/>
                    </a:srgbClr>
                  </a:outerShdw>
                </a:effectLst>
                <a:latin typeface="Times New Roman"/>
                <a:ea typeface="Calibri"/>
                <a:cs typeface="Times New Roman"/>
              </a:rPr>
              <a:t>семинарлары</a:t>
            </a:r>
            <a:r>
              <a:rPr lang="ru-RU" sz="2400" b="1" dirty="0">
                <a:solidFill>
                  <a:srgbClr val="C00000"/>
                </a:solidFill>
                <a:effectLst>
                  <a:outerShdw blurRad="38100" dist="38100" dir="2700000" algn="tl">
                    <a:srgbClr val="000000">
                      <a:alpha val="43137"/>
                    </a:srgbClr>
                  </a:outerShdw>
                </a:effectLst>
                <a:latin typeface="Times New Roman"/>
                <a:ea typeface="Calibri"/>
                <a:cs typeface="Times New Roman"/>
              </a:rPr>
              <a:t/>
            </a:r>
            <a:br>
              <a:rPr lang="ru-RU" sz="2400" b="1" dirty="0">
                <a:solidFill>
                  <a:srgbClr val="C00000"/>
                </a:solidFill>
                <a:effectLst>
                  <a:outerShdw blurRad="38100" dist="38100" dir="2700000" algn="tl">
                    <a:srgbClr val="000000">
                      <a:alpha val="43137"/>
                    </a:srgbClr>
                  </a:outerShdw>
                </a:effectLst>
                <a:latin typeface="Times New Roman"/>
                <a:ea typeface="Calibri"/>
                <a:cs typeface="Times New Roman"/>
              </a:rPr>
            </a:br>
            <a:endParaRPr lang="ru-RU" sz="2400" dirty="0">
              <a:effectLst>
                <a:outerShdw blurRad="38100" dist="38100" dir="2700000" algn="tl">
                  <a:srgbClr val="000000">
                    <a:alpha val="43137"/>
                  </a:srgbClr>
                </a:outerShdw>
              </a:effectLst>
            </a:endParaRPr>
          </a:p>
        </p:txBody>
      </p:sp>
      <p:graphicFrame>
        <p:nvGraphicFramePr>
          <p:cNvPr id="13" name="Таблица 12"/>
          <p:cNvGraphicFramePr>
            <a:graphicFrameLocks noGrp="1"/>
          </p:cNvGraphicFramePr>
          <p:nvPr>
            <p:extLst>
              <p:ext uri="{D42A27DB-BD31-4B8C-83A1-F6EECF244321}">
                <p14:modId xmlns:p14="http://schemas.microsoft.com/office/powerpoint/2010/main" val="1542579944"/>
              </p:ext>
            </p:extLst>
          </p:nvPr>
        </p:nvGraphicFramePr>
        <p:xfrm>
          <a:off x="467544" y="1556730"/>
          <a:ext cx="8424936" cy="2889768"/>
        </p:xfrm>
        <a:graphic>
          <a:graphicData uri="http://schemas.openxmlformats.org/drawingml/2006/table">
            <a:tbl>
              <a:tblPr firstRow="1" firstCol="1" bandRow="1">
                <a:tableStyleId>{3B4B98B0-60AC-42C2-AFA5-B58CD77FA1E5}</a:tableStyleId>
              </a:tblPr>
              <a:tblGrid>
                <a:gridCol w="4068452">
                  <a:extLst>
                    <a:ext uri="{9D8B030D-6E8A-4147-A177-3AD203B41FA5}">
                      <a16:colId xmlns:a16="http://schemas.microsoft.com/office/drawing/2014/main" xmlns="" val="3579249949"/>
                    </a:ext>
                  </a:extLst>
                </a:gridCol>
                <a:gridCol w="1548172">
                  <a:extLst>
                    <a:ext uri="{9D8B030D-6E8A-4147-A177-3AD203B41FA5}">
                      <a16:colId xmlns:a16="http://schemas.microsoft.com/office/drawing/2014/main" xmlns="" val="3915319301"/>
                    </a:ext>
                  </a:extLst>
                </a:gridCol>
                <a:gridCol w="2808312">
                  <a:extLst>
                    <a:ext uri="{9D8B030D-6E8A-4147-A177-3AD203B41FA5}">
                      <a16:colId xmlns:a16="http://schemas.microsoft.com/office/drawing/2014/main" xmlns="" val="1975265859"/>
                    </a:ext>
                  </a:extLst>
                </a:gridCol>
              </a:tblGrid>
              <a:tr h="451368">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Катнашучы</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районнар</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 </a:t>
                      </a:r>
                    </a:p>
                  </a:txBody>
                  <a:tcPr marL="68580" marR="68580" marT="0" marB="0"/>
                </a:tc>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tt-RU" sz="2000" b="1" dirty="0" smtClean="0">
                          <a:solidFill>
                            <a:schemeClr val="tx2">
                              <a:lumMod val="75000"/>
                            </a:schemeClr>
                          </a:solidFill>
                          <a:effectLst/>
                          <a:latin typeface="Times New Roman" panose="02020603050405020304" pitchFamily="18" charset="0"/>
                          <a:cs typeface="Times New Roman" panose="02020603050405020304" pitchFamily="18" charset="0"/>
                        </a:rPr>
                        <a:t>Дата</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Кабул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ит</a:t>
                      </a:r>
                      <a:r>
                        <a:rPr lang="tt-RU" sz="2000" b="1" dirty="0" smtClean="0">
                          <a:solidFill>
                            <a:schemeClr val="tx2">
                              <a:lumMod val="75000"/>
                            </a:schemeClr>
                          </a:solidFill>
                          <a:effectLst/>
                          <a:latin typeface="Times New Roman" panose="02020603050405020304" pitchFamily="18" charset="0"/>
                          <a:cs typeface="Times New Roman" panose="02020603050405020304" pitchFamily="18" charset="0"/>
                        </a:rPr>
                        <a:t>үче район</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72939606"/>
                  </a:ext>
                </a:extLst>
              </a:tr>
              <a:tr h="0">
                <a:tc>
                  <a:txBody>
                    <a:bodyPr/>
                    <a:lstStyle/>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Әлмәт</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Лениногорск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Бөгелмә</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p>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Баулы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Ютазы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Азнакай</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Сарман</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Мөслим</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txBody>
                  <a:tcPr marL="68580" marR="68580" marT="0" marB="0"/>
                </a:tc>
                <a:tc>
                  <a:txBody>
                    <a:bodyPr/>
                    <a:lstStyle/>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tt-RU" sz="2000" dirty="0" smtClean="0">
                          <a:solidFill>
                            <a:schemeClr val="tx2">
                              <a:lumMod val="75000"/>
                            </a:schemeClr>
                          </a:solidFill>
                          <a:effectLst/>
                          <a:latin typeface="Times New Roman" panose="02020603050405020304" pitchFamily="18" charset="0"/>
                          <a:cs typeface="Times New Roman" panose="02020603050405020304" pitchFamily="18" charset="0"/>
                        </a:rPr>
                        <a:t>17 </a:t>
                      </a:r>
                      <a:r>
                        <a:rPr lang="ru-RU" sz="2000" dirty="0" err="1" smtClean="0">
                          <a:solidFill>
                            <a:schemeClr val="tx2">
                              <a:lumMod val="75000"/>
                            </a:schemeClr>
                          </a:solidFill>
                          <a:effectLst/>
                          <a:latin typeface="Times New Roman" panose="02020603050405020304" pitchFamily="18" charset="0"/>
                          <a:cs typeface="Times New Roman" panose="02020603050405020304" pitchFamily="18" charset="0"/>
                        </a:rPr>
                        <a:t>гыйнвар</a:t>
                      </a:r>
                      <a:endParaRPr lang="ru-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ru-RU" sz="2000" dirty="0" smtClean="0">
                          <a:solidFill>
                            <a:schemeClr val="tx2">
                              <a:lumMod val="75000"/>
                            </a:schemeClr>
                          </a:solidFill>
                          <a:effectLst/>
                          <a:latin typeface="Times New Roman" panose="02020603050405020304" pitchFamily="18" charset="0"/>
                          <a:cs typeface="Times New Roman" panose="02020603050405020304" pitchFamily="18" charset="0"/>
                        </a:rPr>
                        <a:t>2020 ел </a:t>
                      </a: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ru-RU" sz="2000" dirty="0" smtClean="0">
                          <a:solidFill>
                            <a:schemeClr val="tx2">
                              <a:lumMod val="75000"/>
                            </a:schemeClr>
                          </a:solidFill>
                          <a:effectLst/>
                          <a:latin typeface="Times New Roman" panose="02020603050405020304" pitchFamily="18" charset="0"/>
                          <a:cs typeface="Times New Roman" panose="02020603050405020304" pitchFamily="18" charset="0"/>
                        </a:rPr>
                        <a:t>Баулы </a:t>
                      </a:r>
                      <a:r>
                        <a:rPr lang="ru-RU" sz="200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dirty="0" smtClean="0">
                          <a:solidFill>
                            <a:schemeClr val="tx2">
                              <a:lumMod val="75000"/>
                            </a:schemeClr>
                          </a:solidFill>
                          <a:effectLst/>
                          <a:latin typeface="Times New Roman" panose="02020603050405020304" pitchFamily="18" charset="0"/>
                          <a:cs typeface="Times New Roman" panose="02020603050405020304" pitchFamily="18" charset="0"/>
                        </a:rPr>
                        <a:t> районы</a:t>
                      </a:r>
                    </a:p>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231989591"/>
                  </a:ext>
                </a:extLst>
              </a:tr>
            </a:tbl>
          </a:graphicData>
        </a:graphic>
      </p:graphicFrame>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1176697792"/>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7096"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2555776" y="195486"/>
            <a:ext cx="4572000" cy="1200329"/>
          </a:xfrm>
          <a:prstGeom prst="rect">
            <a:avLst/>
          </a:prstGeom>
        </p:spPr>
        <p:txBody>
          <a:bodyPr>
            <a:spAutoFit/>
          </a:bodyPr>
          <a:lstStyle/>
          <a:p>
            <a:pPr algn="ctr"/>
            <a:r>
              <a:rPr lang="ru-RU" sz="2400" b="1" dirty="0">
                <a:solidFill>
                  <a:srgbClr val="C00000"/>
                </a:solidFill>
                <a:latin typeface="Times New Roman"/>
                <a:ea typeface="Calibri"/>
                <a:cs typeface="Times New Roman"/>
              </a:rPr>
              <a:t>Татар теле </a:t>
            </a:r>
            <a:r>
              <a:rPr lang="ru-RU" sz="2400" b="1" dirty="0" err="1">
                <a:solidFill>
                  <a:srgbClr val="C00000"/>
                </a:solidFill>
                <a:latin typeface="Times New Roman"/>
                <a:ea typeface="Calibri"/>
                <a:cs typeface="Times New Roman"/>
              </a:rPr>
              <a:t>һәм</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әдәбияты</a:t>
            </a:r>
            <a:r>
              <a:rPr lang="ru-RU" sz="2400" b="1" dirty="0">
                <a:solidFill>
                  <a:srgbClr val="C00000"/>
                </a:solidFill>
                <a:latin typeface="Times New Roman"/>
                <a:ea typeface="Calibri"/>
                <a:cs typeface="Times New Roman"/>
              </a:rPr>
              <a:t> </a:t>
            </a:r>
            <a:br>
              <a:rPr lang="ru-RU" sz="2400" b="1" dirty="0">
                <a:solidFill>
                  <a:srgbClr val="C00000"/>
                </a:solidFill>
                <a:latin typeface="Times New Roman"/>
                <a:ea typeface="Calibri"/>
                <a:cs typeface="Times New Roman"/>
              </a:rPr>
            </a:br>
            <a:r>
              <a:rPr lang="ru-RU" sz="2400" b="1" dirty="0" err="1">
                <a:solidFill>
                  <a:srgbClr val="C00000"/>
                </a:solidFill>
                <a:latin typeface="Times New Roman"/>
                <a:ea typeface="Calibri"/>
                <a:cs typeface="Times New Roman"/>
              </a:rPr>
              <a:t>укытучылары</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семинарлары</a:t>
            </a:r>
            <a:r>
              <a:rPr lang="ru-RU" sz="2400" b="1" dirty="0">
                <a:solidFill>
                  <a:srgbClr val="C00000"/>
                </a:solidFill>
                <a:latin typeface="Times New Roman"/>
                <a:ea typeface="Calibri"/>
                <a:cs typeface="Times New Roman"/>
              </a:rPr>
              <a:t/>
            </a:r>
            <a:br>
              <a:rPr lang="ru-RU" sz="2400" b="1" dirty="0">
                <a:solidFill>
                  <a:srgbClr val="C00000"/>
                </a:solidFill>
                <a:latin typeface="Times New Roman"/>
                <a:ea typeface="Calibri"/>
                <a:cs typeface="Times New Roman"/>
              </a:rPr>
            </a:br>
            <a:endParaRPr lang="ru-RU" sz="2400" dirty="0"/>
          </a:p>
        </p:txBody>
      </p:sp>
      <p:graphicFrame>
        <p:nvGraphicFramePr>
          <p:cNvPr id="13" name="Таблица 12"/>
          <p:cNvGraphicFramePr>
            <a:graphicFrameLocks noGrp="1"/>
          </p:cNvGraphicFramePr>
          <p:nvPr>
            <p:extLst>
              <p:ext uri="{D42A27DB-BD31-4B8C-83A1-F6EECF244321}">
                <p14:modId xmlns:p14="http://schemas.microsoft.com/office/powerpoint/2010/main" val="419666986"/>
              </p:ext>
            </p:extLst>
          </p:nvPr>
        </p:nvGraphicFramePr>
        <p:xfrm>
          <a:off x="327102" y="1183060"/>
          <a:ext cx="8816898" cy="3875555"/>
        </p:xfrm>
        <a:graphic>
          <a:graphicData uri="http://schemas.openxmlformats.org/drawingml/2006/table">
            <a:tbl>
              <a:tblPr firstRow="1" firstCol="1" bandRow="1">
                <a:tableStyleId>{3B4B98B0-60AC-42C2-AFA5-B58CD77FA1E5}</a:tableStyleId>
              </a:tblPr>
              <a:tblGrid>
                <a:gridCol w="3894130">
                  <a:extLst>
                    <a:ext uri="{9D8B030D-6E8A-4147-A177-3AD203B41FA5}">
                      <a16:colId xmlns:a16="http://schemas.microsoft.com/office/drawing/2014/main" xmlns="" val="3579249949"/>
                    </a:ext>
                  </a:extLst>
                </a:gridCol>
                <a:gridCol w="1469483">
                  <a:extLst>
                    <a:ext uri="{9D8B030D-6E8A-4147-A177-3AD203B41FA5}">
                      <a16:colId xmlns:a16="http://schemas.microsoft.com/office/drawing/2014/main" xmlns="" val="3915319301"/>
                    </a:ext>
                  </a:extLst>
                </a:gridCol>
                <a:gridCol w="3453285">
                  <a:extLst>
                    <a:ext uri="{9D8B030D-6E8A-4147-A177-3AD203B41FA5}">
                      <a16:colId xmlns:a16="http://schemas.microsoft.com/office/drawing/2014/main" xmlns="" val="1975265859"/>
                    </a:ext>
                  </a:extLst>
                </a:gridCol>
              </a:tblGrid>
              <a:tr h="380578">
                <a:tc>
                  <a:txBody>
                    <a:bodyPr/>
                    <a:lstStyle/>
                    <a:p>
                      <a:pPr>
                        <a:lnSpc>
                          <a:spcPct val="107000"/>
                        </a:lnSpc>
                        <a:spcAft>
                          <a:spcPts val="0"/>
                        </a:spcAft>
                      </a:pPr>
                      <a:r>
                        <a:rPr lang="ru-RU" sz="19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1900" b="1" dirty="0" err="1" smtClean="0">
                          <a:solidFill>
                            <a:schemeClr val="tx2">
                              <a:lumMod val="75000"/>
                            </a:schemeClr>
                          </a:solidFill>
                          <a:effectLst/>
                          <a:latin typeface="Times New Roman" panose="02020603050405020304" pitchFamily="18" charset="0"/>
                          <a:cs typeface="Times New Roman" panose="02020603050405020304" pitchFamily="18" charset="0"/>
                        </a:rPr>
                        <a:t>Катнашучы</a:t>
                      </a:r>
                      <a:r>
                        <a:rPr lang="ru-RU" sz="1900" b="1"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1900" b="1" dirty="0" err="1" smtClean="0">
                          <a:solidFill>
                            <a:schemeClr val="tx2">
                              <a:lumMod val="75000"/>
                            </a:schemeClr>
                          </a:solidFill>
                          <a:effectLst/>
                          <a:latin typeface="Times New Roman" panose="02020603050405020304" pitchFamily="18" charset="0"/>
                          <a:cs typeface="Times New Roman" panose="02020603050405020304" pitchFamily="18" charset="0"/>
                        </a:rPr>
                        <a:t>районнар</a:t>
                      </a:r>
                      <a:r>
                        <a:rPr lang="ru-RU" sz="1900" b="1" dirty="0" smtClean="0">
                          <a:solidFill>
                            <a:schemeClr val="tx2">
                              <a:lumMod val="75000"/>
                            </a:schemeClr>
                          </a:solidFill>
                          <a:effectLst/>
                          <a:latin typeface="Times New Roman" panose="02020603050405020304" pitchFamily="18" charset="0"/>
                          <a:cs typeface="Times New Roman" panose="02020603050405020304" pitchFamily="18" charset="0"/>
                        </a:rPr>
                        <a:t> </a:t>
                      </a:r>
                      <a:endParaRPr lang="ru-RU" sz="19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900" b="1" dirty="0">
                          <a:solidFill>
                            <a:schemeClr val="tx2">
                              <a:lumMod val="75000"/>
                            </a:schemeClr>
                          </a:solidFill>
                          <a:effectLst/>
                          <a:latin typeface="Times New Roman" panose="02020603050405020304" pitchFamily="18" charset="0"/>
                          <a:cs typeface="Times New Roman" panose="02020603050405020304" pitchFamily="18" charset="0"/>
                        </a:rPr>
                        <a:t> </a:t>
                      </a:r>
                      <a:r>
                        <a:rPr lang="tt-RU" sz="1900" b="1" dirty="0" smtClean="0">
                          <a:solidFill>
                            <a:schemeClr val="tx2">
                              <a:lumMod val="75000"/>
                            </a:schemeClr>
                          </a:solidFill>
                          <a:effectLst/>
                          <a:latin typeface="Times New Roman" panose="02020603050405020304" pitchFamily="18" charset="0"/>
                          <a:cs typeface="Times New Roman" panose="02020603050405020304" pitchFamily="18" charset="0"/>
                        </a:rPr>
                        <a:t>Дата</a:t>
                      </a:r>
                      <a:endParaRPr lang="ru-RU" sz="19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9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1900" b="1" dirty="0" smtClean="0">
                          <a:solidFill>
                            <a:schemeClr val="tx2">
                              <a:lumMod val="75000"/>
                            </a:schemeClr>
                          </a:solidFill>
                          <a:effectLst/>
                          <a:latin typeface="Times New Roman" panose="02020603050405020304" pitchFamily="18" charset="0"/>
                          <a:cs typeface="Times New Roman" panose="02020603050405020304" pitchFamily="18" charset="0"/>
                        </a:rPr>
                        <a:t>Кабул </a:t>
                      </a:r>
                      <a:r>
                        <a:rPr lang="ru-RU" sz="1900" b="1" dirty="0" err="1" smtClean="0">
                          <a:solidFill>
                            <a:schemeClr val="tx2">
                              <a:lumMod val="75000"/>
                            </a:schemeClr>
                          </a:solidFill>
                          <a:effectLst/>
                          <a:latin typeface="Times New Roman" panose="02020603050405020304" pitchFamily="18" charset="0"/>
                          <a:cs typeface="Times New Roman" panose="02020603050405020304" pitchFamily="18" charset="0"/>
                        </a:rPr>
                        <a:t>ит</a:t>
                      </a:r>
                      <a:r>
                        <a:rPr lang="tt-RU" sz="1900" b="1" dirty="0" smtClean="0">
                          <a:solidFill>
                            <a:schemeClr val="tx2">
                              <a:lumMod val="75000"/>
                            </a:schemeClr>
                          </a:solidFill>
                          <a:effectLst/>
                          <a:latin typeface="Times New Roman" panose="02020603050405020304" pitchFamily="18" charset="0"/>
                          <a:cs typeface="Times New Roman" panose="02020603050405020304" pitchFamily="18" charset="0"/>
                        </a:rPr>
                        <a:t>үче район</a:t>
                      </a:r>
                      <a:endParaRPr lang="ru-RU" sz="19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72939606"/>
                  </a:ext>
                </a:extLst>
              </a:tr>
              <a:tr h="0">
                <a:tc>
                  <a:txBody>
                    <a:bodyPr/>
                    <a:lstStyle/>
                    <a:p>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Арча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p>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Биектау</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Лаеш</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Питрәч</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p>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Әтнә</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Балтач</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Кукмара</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p>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Теләче</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Мамадыш</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p>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Балык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Бистәсе</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endParaRPr lang="en-US"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r>
                        <a:rPr lang="ru-RU" sz="19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Саба</a:t>
                      </a:r>
                      <a:r>
                        <a:rPr lang="ru-RU" sz="1900" b="0" kern="1200" baseline="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1900" b="0" kern="1200" baseline="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1900" b="0" kern="1200" baseline="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endParaRPr lang="ru-RU" sz="19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pPr>
                        <a:lnSpc>
                          <a:spcPct val="107000"/>
                        </a:lnSpc>
                        <a:spcAft>
                          <a:spcPts val="0"/>
                        </a:spcAft>
                      </a:pPr>
                      <a:endParaRPr lang="ru-RU" sz="1900"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tt-RU" sz="19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19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19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tt-RU" sz="1900" dirty="0" smtClean="0">
                          <a:solidFill>
                            <a:schemeClr val="tx2">
                              <a:lumMod val="75000"/>
                            </a:schemeClr>
                          </a:solidFill>
                          <a:effectLst/>
                          <a:latin typeface="Times New Roman" panose="02020603050405020304" pitchFamily="18" charset="0"/>
                          <a:cs typeface="Times New Roman" panose="02020603050405020304" pitchFamily="18" charset="0"/>
                        </a:rPr>
                        <a:t>22 </a:t>
                      </a:r>
                      <a:r>
                        <a:rPr lang="ru-RU" sz="1900" dirty="0" err="1" smtClean="0">
                          <a:solidFill>
                            <a:schemeClr val="tx2">
                              <a:lumMod val="75000"/>
                            </a:schemeClr>
                          </a:solidFill>
                          <a:effectLst/>
                          <a:latin typeface="Times New Roman" panose="02020603050405020304" pitchFamily="18" charset="0"/>
                          <a:cs typeface="Times New Roman" panose="02020603050405020304" pitchFamily="18" charset="0"/>
                        </a:rPr>
                        <a:t>гыйнвар</a:t>
                      </a:r>
                      <a:endParaRPr lang="ru-RU" sz="19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ru-RU" sz="1900" dirty="0" smtClean="0">
                          <a:solidFill>
                            <a:schemeClr val="tx2">
                              <a:lumMod val="75000"/>
                            </a:schemeClr>
                          </a:solidFill>
                          <a:effectLst/>
                          <a:latin typeface="Times New Roman" panose="02020603050405020304" pitchFamily="18" charset="0"/>
                          <a:cs typeface="Times New Roman" panose="02020603050405020304" pitchFamily="18" charset="0"/>
                        </a:rPr>
                        <a:t>2020 ел </a:t>
                      </a:r>
                    </a:p>
                    <a:p>
                      <a:pPr>
                        <a:lnSpc>
                          <a:spcPct val="107000"/>
                        </a:lnSpc>
                        <a:spcAft>
                          <a:spcPts val="0"/>
                        </a:spcAft>
                      </a:pPr>
                      <a:endParaRPr lang="tt-RU" sz="19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ru-RU" sz="1900" dirty="0"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endParaRPr lang="ru-RU" sz="1900"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ru-RU" sz="19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pPr>
                        <a:lnSpc>
                          <a:spcPct val="107000"/>
                        </a:lnSpc>
                        <a:spcAft>
                          <a:spcPts val="0"/>
                        </a:spcAft>
                      </a:pPr>
                      <a:endParaRPr lang="ru-RU" sz="19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ru-RU" sz="19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ru-RU" sz="1900" dirty="0" smtClean="0">
                          <a:solidFill>
                            <a:schemeClr val="tx2">
                              <a:lumMod val="75000"/>
                            </a:schemeClr>
                          </a:solidFill>
                          <a:effectLst/>
                          <a:latin typeface="Times New Roman" panose="02020603050405020304" pitchFamily="18" charset="0"/>
                          <a:cs typeface="Times New Roman" panose="02020603050405020304" pitchFamily="18" charset="0"/>
                        </a:rPr>
                        <a:t>Арча </a:t>
                      </a:r>
                      <a:r>
                        <a:rPr lang="ru-RU" sz="190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1900" dirty="0" smtClean="0">
                          <a:solidFill>
                            <a:schemeClr val="tx2">
                              <a:lumMod val="75000"/>
                            </a:schemeClr>
                          </a:solidFill>
                          <a:effectLst/>
                          <a:latin typeface="Times New Roman" panose="02020603050405020304" pitchFamily="18" charset="0"/>
                          <a:cs typeface="Times New Roman" panose="02020603050405020304" pitchFamily="18" charset="0"/>
                        </a:rPr>
                        <a:t> районы</a:t>
                      </a:r>
                    </a:p>
                    <a:p>
                      <a:pPr>
                        <a:lnSpc>
                          <a:spcPct val="107000"/>
                        </a:lnSpc>
                        <a:spcAft>
                          <a:spcPts val="0"/>
                        </a:spcAft>
                      </a:pPr>
                      <a:endParaRPr lang="ru-RU" sz="19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ru-RU" sz="1900" dirty="0"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231989591"/>
                  </a:ext>
                </a:extLst>
              </a:tr>
            </a:tbl>
          </a:graphicData>
        </a:graphic>
      </p:graphicFrame>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1783424053"/>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34571"/>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2555776" y="195486"/>
            <a:ext cx="4572000" cy="1200329"/>
          </a:xfrm>
          <a:prstGeom prst="rect">
            <a:avLst/>
          </a:prstGeom>
        </p:spPr>
        <p:txBody>
          <a:bodyPr>
            <a:spAutoFit/>
          </a:bodyPr>
          <a:lstStyle/>
          <a:p>
            <a:pPr algn="ctr"/>
            <a:r>
              <a:rPr lang="ru-RU" sz="2400" b="1" dirty="0">
                <a:solidFill>
                  <a:srgbClr val="C00000"/>
                </a:solidFill>
                <a:latin typeface="Times New Roman"/>
                <a:ea typeface="Calibri"/>
                <a:cs typeface="Times New Roman"/>
              </a:rPr>
              <a:t>Татар теле </a:t>
            </a:r>
            <a:r>
              <a:rPr lang="ru-RU" sz="2400" b="1" dirty="0" err="1">
                <a:solidFill>
                  <a:srgbClr val="C00000"/>
                </a:solidFill>
                <a:latin typeface="Times New Roman"/>
                <a:ea typeface="Calibri"/>
                <a:cs typeface="Times New Roman"/>
              </a:rPr>
              <a:t>һәм</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әдәбияты</a:t>
            </a:r>
            <a:r>
              <a:rPr lang="ru-RU" sz="2400" b="1" dirty="0">
                <a:solidFill>
                  <a:srgbClr val="C00000"/>
                </a:solidFill>
                <a:latin typeface="Times New Roman"/>
                <a:ea typeface="Calibri"/>
                <a:cs typeface="Times New Roman"/>
              </a:rPr>
              <a:t> </a:t>
            </a:r>
            <a:br>
              <a:rPr lang="ru-RU" sz="2400" b="1" dirty="0">
                <a:solidFill>
                  <a:srgbClr val="C00000"/>
                </a:solidFill>
                <a:latin typeface="Times New Roman"/>
                <a:ea typeface="Calibri"/>
                <a:cs typeface="Times New Roman"/>
              </a:rPr>
            </a:br>
            <a:r>
              <a:rPr lang="ru-RU" sz="2400" b="1" dirty="0" err="1">
                <a:solidFill>
                  <a:srgbClr val="C00000"/>
                </a:solidFill>
                <a:latin typeface="Times New Roman"/>
                <a:ea typeface="Calibri"/>
                <a:cs typeface="Times New Roman"/>
              </a:rPr>
              <a:t>укытучылары</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семинарлары</a:t>
            </a:r>
            <a:r>
              <a:rPr lang="ru-RU" sz="2400" b="1" dirty="0">
                <a:solidFill>
                  <a:srgbClr val="C00000"/>
                </a:solidFill>
                <a:latin typeface="Times New Roman"/>
                <a:ea typeface="Calibri"/>
                <a:cs typeface="Times New Roman"/>
              </a:rPr>
              <a:t/>
            </a:r>
            <a:br>
              <a:rPr lang="ru-RU" sz="2400" b="1" dirty="0">
                <a:solidFill>
                  <a:srgbClr val="C00000"/>
                </a:solidFill>
                <a:latin typeface="Times New Roman"/>
                <a:ea typeface="Calibri"/>
                <a:cs typeface="Times New Roman"/>
              </a:rPr>
            </a:br>
            <a:endParaRPr lang="ru-RU" sz="2400" dirty="0"/>
          </a:p>
        </p:txBody>
      </p:sp>
      <p:graphicFrame>
        <p:nvGraphicFramePr>
          <p:cNvPr id="13" name="Таблица 12"/>
          <p:cNvGraphicFramePr>
            <a:graphicFrameLocks noGrp="1"/>
          </p:cNvGraphicFramePr>
          <p:nvPr>
            <p:extLst>
              <p:ext uri="{D42A27DB-BD31-4B8C-83A1-F6EECF244321}">
                <p14:modId xmlns:p14="http://schemas.microsoft.com/office/powerpoint/2010/main" val="1763694050"/>
              </p:ext>
            </p:extLst>
          </p:nvPr>
        </p:nvGraphicFramePr>
        <p:xfrm>
          <a:off x="539552" y="1395815"/>
          <a:ext cx="8424936" cy="3315229"/>
        </p:xfrm>
        <a:graphic>
          <a:graphicData uri="http://schemas.openxmlformats.org/drawingml/2006/table">
            <a:tbl>
              <a:tblPr firstRow="1" firstCol="1" bandRow="1">
                <a:tableStyleId>{3B4B98B0-60AC-42C2-AFA5-B58CD77FA1E5}</a:tableStyleId>
              </a:tblPr>
              <a:tblGrid>
                <a:gridCol w="4012451">
                  <a:extLst>
                    <a:ext uri="{9D8B030D-6E8A-4147-A177-3AD203B41FA5}">
                      <a16:colId xmlns:a16="http://schemas.microsoft.com/office/drawing/2014/main" xmlns="" val="3579249949"/>
                    </a:ext>
                  </a:extLst>
                </a:gridCol>
                <a:gridCol w="1568169">
                  <a:extLst>
                    <a:ext uri="{9D8B030D-6E8A-4147-A177-3AD203B41FA5}">
                      <a16:colId xmlns:a16="http://schemas.microsoft.com/office/drawing/2014/main" xmlns="" val="3915319301"/>
                    </a:ext>
                  </a:extLst>
                </a:gridCol>
                <a:gridCol w="2844316">
                  <a:extLst>
                    <a:ext uri="{9D8B030D-6E8A-4147-A177-3AD203B41FA5}">
                      <a16:colId xmlns:a16="http://schemas.microsoft.com/office/drawing/2014/main" xmlns="" val="1975265859"/>
                    </a:ext>
                  </a:extLst>
                </a:gridCol>
              </a:tblGrid>
              <a:tr h="380005">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Катнашучы</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районнар</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 </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tt-RU" sz="2000" b="1" dirty="0" smtClean="0">
                          <a:solidFill>
                            <a:schemeClr val="tx2">
                              <a:lumMod val="75000"/>
                            </a:schemeClr>
                          </a:solidFill>
                          <a:effectLst/>
                          <a:latin typeface="Times New Roman" panose="02020603050405020304" pitchFamily="18" charset="0"/>
                          <a:cs typeface="Times New Roman" panose="02020603050405020304" pitchFamily="18" charset="0"/>
                        </a:rPr>
                        <a:t>Дата</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Кабул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ит</a:t>
                      </a:r>
                      <a:r>
                        <a:rPr lang="tt-RU" sz="2000" b="1" dirty="0" smtClean="0">
                          <a:solidFill>
                            <a:schemeClr val="tx2">
                              <a:lumMod val="75000"/>
                            </a:schemeClr>
                          </a:solidFill>
                          <a:effectLst/>
                          <a:latin typeface="Times New Roman" panose="02020603050405020304" pitchFamily="18" charset="0"/>
                          <a:cs typeface="Times New Roman" panose="02020603050405020304" pitchFamily="18" charset="0"/>
                        </a:rPr>
                        <a:t>үче район</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72939606"/>
                  </a:ext>
                </a:extLst>
              </a:tr>
              <a:tr h="2888941">
                <a:tc>
                  <a:txBody>
                    <a:bodyPr/>
                    <a:lstStyle/>
                    <a:p>
                      <a:pPr>
                        <a:lnSpc>
                          <a:spcPct val="107000"/>
                        </a:lnSpc>
                        <a:spcAft>
                          <a:spcPts val="0"/>
                        </a:spcAft>
                      </a:pP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Яшел</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Үзән</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районы </a:t>
                      </a:r>
                    </a:p>
                    <a:p>
                      <a:pPr>
                        <a:lnSpc>
                          <a:spcPct val="107000"/>
                        </a:lnSpc>
                        <a:spcAft>
                          <a:spcPts val="0"/>
                        </a:spcAft>
                      </a:pP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Кайбыч</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районы</a:t>
                      </a:r>
                    </a:p>
                    <a:p>
                      <a:pPr>
                        <a:lnSpc>
                          <a:spcPct val="107000"/>
                        </a:lnSpc>
                        <a:spcAft>
                          <a:spcPts val="0"/>
                        </a:spcAft>
                      </a:pP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Югары</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Ослан</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районы</a:t>
                      </a:r>
                    </a:p>
                    <a:p>
                      <a:pPr>
                        <a:lnSpc>
                          <a:spcPct val="107000"/>
                        </a:lnSpc>
                        <a:spcAft>
                          <a:spcPts val="0"/>
                        </a:spcAft>
                      </a:pP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Апас</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районы</a:t>
                      </a:r>
                    </a:p>
                    <a:p>
                      <a:pPr>
                        <a:lnSpc>
                          <a:spcPct val="107000"/>
                        </a:lnSpc>
                        <a:spcAft>
                          <a:spcPts val="0"/>
                        </a:spcAft>
                      </a:pP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Кама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Тамагы</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районы </a:t>
                      </a:r>
                    </a:p>
                    <a:p>
                      <a:pPr>
                        <a:lnSpc>
                          <a:spcPct val="107000"/>
                        </a:lnSpc>
                        <a:spcAft>
                          <a:spcPts val="0"/>
                        </a:spcAft>
                      </a:pP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Буа</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районы </a:t>
                      </a:r>
                    </a:p>
                    <a:p>
                      <a:pPr>
                        <a:lnSpc>
                          <a:spcPct val="107000"/>
                        </a:lnSpc>
                        <a:spcAft>
                          <a:spcPts val="0"/>
                        </a:spcAft>
                      </a:pP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Тәтеш</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районы</a:t>
                      </a:r>
                    </a:p>
                    <a:p>
                      <a:pPr>
                        <a:lnSpc>
                          <a:spcPct val="107000"/>
                        </a:lnSpc>
                        <a:spcAft>
                          <a:spcPts val="0"/>
                        </a:spcAft>
                      </a:pP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Чүпрәле</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b="0" dirty="0" smtClean="0">
                          <a:solidFill>
                            <a:schemeClr val="tx2">
                              <a:lumMod val="75000"/>
                            </a:schemeClr>
                          </a:solidFill>
                          <a:effectLst/>
                          <a:latin typeface="Times New Roman" panose="02020603050405020304" pitchFamily="18" charset="0"/>
                          <a:cs typeface="Times New Roman" panose="02020603050405020304" pitchFamily="18" charset="0"/>
                        </a:rPr>
                        <a:t> районы</a:t>
                      </a:r>
                    </a:p>
                    <a:p>
                      <a:pPr>
                        <a:lnSpc>
                          <a:spcPct val="107000"/>
                        </a:lnSpc>
                        <a:spcAft>
                          <a:spcPts val="0"/>
                        </a:spcAft>
                      </a:pPr>
                      <a:endParaRPr lang="ru-RU" sz="2000"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2000" dirty="0" smtClean="0">
                          <a:solidFill>
                            <a:schemeClr val="tx2">
                              <a:lumMod val="75000"/>
                            </a:schemeClr>
                          </a:solidFill>
                          <a:effectLst/>
                          <a:latin typeface="Times New Roman" panose="02020603050405020304" pitchFamily="18" charset="0"/>
                          <a:cs typeface="Times New Roman" panose="02020603050405020304" pitchFamily="18" charset="0"/>
                        </a:rPr>
                        <a:t> </a:t>
                      </a: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tt-RU" sz="2000" dirty="0" smtClean="0">
                          <a:solidFill>
                            <a:schemeClr val="tx2">
                              <a:lumMod val="75000"/>
                            </a:schemeClr>
                          </a:solidFill>
                          <a:effectLst/>
                          <a:latin typeface="Times New Roman" panose="02020603050405020304" pitchFamily="18" charset="0"/>
                          <a:cs typeface="Times New Roman" panose="02020603050405020304" pitchFamily="18" charset="0"/>
                        </a:rPr>
                        <a:t>23 </a:t>
                      </a:r>
                      <a:r>
                        <a:rPr lang="ru-RU" sz="2000" dirty="0" err="1" smtClean="0">
                          <a:solidFill>
                            <a:schemeClr val="tx2">
                              <a:lumMod val="75000"/>
                            </a:schemeClr>
                          </a:solidFill>
                          <a:effectLst/>
                          <a:latin typeface="Times New Roman" panose="02020603050405020304" pitchFamily="18" charset="0"/>
                          <a:cs typeface="Times New Roman" panose="02020603050405020304" pitchFamily="18" charset="0"/>
                        </a:rPr>
                        <a:t>гыйнвар</a:t>
                      </a:r>
                      <a:r>
                        <a:rPr lang="ru-RU" sz="2000" dirty="0" smtClean="0">
                          <a:solidFill>
                            <a:schemeClr val="tx2">
                              <a:lumMod val="75000"/>
                            </a:schemeClr>
                          </a:solidFill>
                          <a:effectLst/>
                          <a:latin typeface="Times New Roman" panose="02020603050405020304" pitchFamily="18" charset="0"/>
                          <a:cs typeface="Times New Roman" panose="02020603050405020304" pitchFamily="18" charset="0"/>
                        </a:rPr>
                        <a:t> 2020 ел </a:t>
                      </a: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ru-RU" sz="2000" dirty="0" smtClean="0">
                          <a:solidFill>
                            <a:schemeClr val="tx2">
                              <a:lumMod val="75000"/>
                            </a:schemeClr>
                          </a:solidFill>
                          <a:effectLst/>
                          <a:latin typeface="Times New Roman" panose="02020603050405020304" pitchFamily="18" charset="0"/>
                          <a:cs typeface="Times New Roman" panose="02020603050405020304" pitchFamily="18" charset="0"/>
                        </a:rPr>
                        <a:t>Кама </a:t>
                      </a:r>
                      <a:r>
                        <a:rPr lang="ru-RU" sz="2000" dirty="0" err="1" smtClean="0">
                          <a:solidFill>
                            <a:schemeClr val="tx2">
                              <a:lumMod val="75000"/>
                            </a:schemeClr>
                          </a:solidFill>
                          <a:effectLst/>
                          <a:latin typeface="Times New Roman" panose="02020603050405020304" pitchFamily="18" charset="0"/>
                          <a:cs typeface="Times New Roman" panose="02020603050405020304" pitchFamily="18" charset="0"/>
                        </a:rPr>
                        <a:t>Тамагы</a:t>
                      </a:r>
                      <a:r>
                        <a:rPr lang="ru-RU" sz="2000"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dirty="0" err="1" smtClean="0">
                          <a:solidFill>
                            <a:schemeClr val="tx2">
                              <a:lumMod val="75000"/>
                            </a:schemeClr>
                          </a:solidFill>
                          <a:effectLst/>
                          <a:latin typeface="Times New Roman" panose="02020603050405020304" pitchFamily="18" charset="0"/>
                          <a:cs typeface="Times New Roman" panose="02020603050405020304" pitchFamily="18" charset="0"/>
                        </a:rPr>
                        <a:t>муниципаль</a:t>
                      </a:r>
                      <a:r>
                        <a:rPr lang="ru-RU" sz="2000" dirty="0" smtClean="0">
                          <a:solidFill>
                            <a:schemeClr val="tx2">
                              <a:lumMod val="75000"/>
                            </a:schemeClr>
                          </a:solidFill>
                          <a:effectLst/>
                          <a:latin typeface="Times New Roman" panose="02020603050405020304" pitchFamily="18" charset="0"/>
                          <a:cs typeface="Times New Roman" panose="02020603050405020304" pitchFamily="18" charset="0"/>
                        </a:rPr>
                        <a:t> районы</a:t>
                      </a:r>
                    </a:p>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231989591"/>
                  </a:ext>
                </a:extLst>
              </a:tr>
            </a:tbl>
          </a:graphicData>
        </a:graphic>
      </p:graphicFrame>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61149161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1090979" y="454463"/>
            <a:ext cx="8053021" cy="4236544"/>
          </a:xfrm>
          <a:prstGeom prst="rect">
            <a:avLst/>
          </a:prstGeom>
        </p:spPr>
        <p:txBody>
          <a:bodyPr wrap="square">
            <a:spAutoFit/>
          </a:bodyPr>
          <a:lstStyle/>
          <a:p>
            <a:pPr algn="just">
              <a:lnSpc>
                <a:spcPct val="107000"/>
              </a:lnSpc>
              <a:spcAft>
                <a:spcPts val="800"/>
              </a:spcAft>
            </a:pPr>
            <a:r>
              <a:rPr lang="tt-RU" sz="1600" dirty="0">
                <a:latin typeface="Times New Roman" panose="02020603050405020304" pitchFamily="18" charset="0"/>
                <a:ea typeface="Calibri" panose="020F0502020204030204" pitchFamily="34" charset="0"/>
                <a:cs typeface="Times New Roman" panose="02020603050405020304" pitchFamily="18" charset="0"/>
              </a:rPr>
              <a:t>Государственные гарантии равноправия языков народов России, как совокупность прав народов и личности на сохранение и всестороннее развитие родного языка, установлены федеральным законом </a:t>
            </a:r>
            <a:r>
              <a:rPr lang="tt-RU" sz="1600" b="1" dirty="0">
                <a:latin typeface="Times New Roman" panose="02020603050405020304" pitchFamily="18" charset="0"/>
                <a:ea typeface="Calibri" panose="020F0502020204030204" pitchFamily="34" charset="0"/>
                <a:cs typeface="Times New Roman" panose="02020603050405020304" pitchFamily="18" charset="0"/>
              </a:rPr>
              <a:t>от 24.07.1998 № 126-ФЗ «О языках народов Российской Федерации»</a:t>
            </a:r>
            <a:r>
              <a:rPr lang="tt-RU" sz="1600" dirty="0">
                <a:latin typeface="Times New Roman" panose="02020603050405020304" pitchFamily="18" charset="0"/>
                <a:ea typeface="Calibri" panose="020F0502020204030204" pitchFamily="34" charset="0"/>
                <a:cs typeface="Times New Roman" panose="02020603050405020304" pitchFamily="18" charset="0"/>
              </a:rPr>
              <a:t>, согласно положениям которого Российская Федерация гарантирует каждому право на использование родного языка, свободный выбор языка общения, воспитания, обучения и творчества (</a:t>
            </a:r>
            <a:r>
              <a:rPr lang="tt-RU" sz="1600" b="1" dirty="0">
                <a:latin typeface="Times New Roman" panose="02020603050405020304" pitchFamily="18" charset="0"/>
                <a:ea typeface="Calibri" panose="020F0502020204030204" pitchFamily="34" charset="0"/>
                <a:cs typeface="Times New Roman" panose="02020603050405020304" pitchFamily="18" charset="0"/>
              </a:rPr>
              <a:t>п. 3 ст. 2</a:t>
            </a:r>
            <a:r>
              <a:rPr lang="tt-RU" sz="1600" dirty="0" smtClean="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tt-RU" sz="1600" dirty="0" smtClean="0">
                <a:latin typeface="Times New Roman" panose="02020603050405020304" pitchFamily="18" charset="0"/>
                <a:ea typeface="Calibri" panose="020F0502020204030204" pitchFamily="34" charset="0"/>
                <a:cs typeface="Times New Roman" panose="02020603050405020304" pitchFamily="18" charset="0"/>
              </a:rPr>
              <a:t>гражданам </a:t>
            </a:r>
            <a:r>
              <a:rPr lang="tt-RU" sz="1600" dirty="0">
                <a:latin typeface="Times New Roman" panose="02020603050405020304" pitchFamily="18" charset="0"/>
                <a:ea typeface="Calibri" panose="020F0502020204030204" pitchFamily="34" charset="0"/>
                <a:cs typeface="Times New Roman" panose="02020603050405020304" pitchFamily="18" charset="0"/>
              </a:rPr>
              <a:t>Российской Федерации, проживающим за пределами своих национально-государственных и национально-территориальных образований, а также гражданам, не имеющим таковых, представителям малочисленных народов и этнических групп государство оказывает содействие в организации различных форм получения образования на родном языке из числа языков народов Российской Федерации в соответствии с их потребностями и интересами (</a:t>
            </a:r>
            <a:r>
              <a:rPr lang="tt-RU" sz="1600" b="1" dirty="0">
                <a:latin typeface="Times New Roman" panose="02020603050405020304" pitchFamily="18" charset="0"/>
                <a:ea typeface="Calibri" panose="020F0502020204030204" pitchFamily="34" charset="0"/>
                <a:cs typeface="Times New Roman" panose="02020603050405020304" pitchFamily="18" charset="0"/>
              </a:rPr>
              <a:t>п. 2 ст. 9</a:t>
            </a:r>
            <a:r>
              <a:rPr lang="tt-RU" sz="16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tt-RU" sz="1600" dirty="0" smtClean="0">
                <a:latin typeface="Times New Roman" panose="02020603050405020304" pitchFamily="18" charset="0"/>
                <a:ea typeface="Calibri" panose="020F0502020204030204" pitchFamily="34" charset="0"/>
                <a:cs typeface="Times New Roman" panose="02020603050405020304" pitchFamily="18" charset="0"/>
              </a:rPr>
              <a:t>предусматривается </a:t>
            </a:r>
            <a:r>
              <a:rPr lang="tt-RU" sz="1600" dirty="0">
                <a:latin typeface="Times New Roman" panose="02020603050405020304" pitchFamily="18" charset="0"/>
                <a:ea typeface="Calibri" panose="020F0502020204030204" pitchFamily="34" charset="0"/>
                <a:cs typeface="Times New Roman" panose="02020603050405020304" pitchFamily="18" charset="0"/>
              </a:rPr>
              <a:t>обеспечение гражданам условий для преподавания и изучения языков народов Российской Федерации в соответствии с законодательством об образовании (</a:t>
            </a:r>
            <a:r>
              <a:rPr lang="tt-RU" sz="1600" b="1" dirty="0">
                <a:latin typeface="Times New Roman" panose="02020603050405020304" pitchFamily="18" charset="0"/>
                <a:ea typeface="Calibri" panose="020F0502020204030204" pitchFamily="34" charset="0"/>
                <a:cs typeface="Times New Roman" panose="02020603050405020304" pitchFamily="18" charset="0"/>
              </a:rPr>
              <a:t>п. 1 ст. 10</a:t>
            </a:r>
            <a:r>
              <a:rPr lang="tt-RU" sz="16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2978037"/>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34571"/>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2555776" y="195486"/>
            <a:ext cx="4572000" cy="1200329"/>
          </a:xfrm>
          <a:prstGeom prst="rect">
            <a:avLst/>
          </a:prstGeom>
        </p:spPr>
        <p:txBody>
          <a:bodyPr>
            <a:spAutoFit/>
          </a:bodyPr>
          <a:lstStyle/>
          <a:p>
            <a:pPr algn="ctr"/>
            <a:r>
              <a:rPr lang="ru-RU" sz="2400" b="1" dirty="0">
                <a:solidFill>
                  <a:srgbClr val="C00000"/>
                </a:solidFill>
                <a:latin typeface="Times New Roman"/>
                <a:ea typeface="Calibri"/>
                <a:cs typeface="Times New Roman"/>
              </a:rPr>
              <a:t>Татар теле </a:t>
            </a:r>
            <a:r>
              <a:rPr lang="ru-RU" sz="2400" b="1" dirty="0" err="1">
                <a:solidFill>
                  <a:srgbClr val="C00000"/>
                </a:solidFill>
                <a:latin typeface="Times New Roman"/>
                <a:ea typeface="Calibri"/>
                <a:cs typeface="Times New Roman"/>
              </a:rPr>
              <a:t>һәм</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әдәбияты</a:t>
            </a:r>
            <a:r>
              <a:rPr lang="ru-RU" sz="2400" b="1" dirty="0">
                <a:solidFill>
                  <a:srgbClr val="C00000"/>
                </a:solidFill>
                <a:latin typeface="Times New Roman"/>
                <a:ea typeface="Calibri"/>
                <a:cs typeface="Times New Roman"/>
              </a:rPr>
              <a:t> </a:t>
            </a:r>
            <a:br>
              <a:rPr lang="ru-RU" sz="2400" b="1" dirty="0">
                <a:solidFill>
                  <a:srgbClr val="C00000"/>
                </a:solidFill>
                <a:latin typeface="Times New Roman"/>
                <a:ea typeface="Calibri"/>
                <a:cs typeface="Times New Roman"/>
              </a:rPr>
            </a:br>
            <a:r>
              <a:rPr lang="ru-RU" sz="2400" b="1" dirty="0" err="1">
                <a:solidFill>
                  <a:srgbClr val="C00000"/>
                </a:solidFill>
                <a:latin typeface="Times New Roman"/>
                <a:ea typeface="Calibri"/>
                <a:cs typeface="Times New Roman"/>
              </a:rPr>
              <a:t>укытучылары</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семинарлары</a:t>
            </a:r>
            <a:r>
              <a:rPr lang="ru-RU" sz="2400" b="1" dirty="0">
                <a:solidFill>
                  <a:srgbClr val="C00000"/>
                </a:solidFill>
                <a:latin typeface="Times New Roman"/>
                <a:ea typeface="Calibri"/>
                <a:cs typeface="Times New Roman"/>
              </a:rPr>
              <a:t/>
            </a:r>
            <a:br>
              <a:rPr lang="ru-RU" sz="2400" b="1" dirty="0">
                <a:solidFill>
                  <a:srgbClr val="C00000"/>
                </a:solidFill>
                <a:latin typeface="Times New Roman"/>
                <a:ea typeface="Calibri"/>
                <a:cs typeface="Times New Roman"/>
              </a:rPr>
            </a:br>
            <a:endParaRPr lang="ru-RU" sz="2400" dirty="0"/>
          </a:p>
        </p:txBody>
      </p:sp>
      <p:graphicFrame>
        <p:nvGraphicFramePr>
          <p:cNvPr id="13" name="Таблица 12"/>
          <p:cNvGraphicFramePr>
            <a:graphicFrameLocks noGrp="1"/>
          </p:cNvGraphicFramePr>
          <p:nvPr>
            <p:extLst>
              <p:ext uri="{D42A27DB-BD31-4B8C-83A1-F6EECF244321}">
                <p14:modId xmlns:p14="http://schemas.microsoft.com/office/powerpoint/2010/main" val="1745219744"/>
              </p:ext>
            </p:extLst>
          </p:nvPr>
        </p:nvGraphicFramePr>
        <p:xfrm>
          <a:off x="288263" y="1386595"/>
          <a:ext cx="8816898" cy="3229611"/>
        </p:xfrm>
        <a:graphic>
          <a:graphicData uri="http://schemas.openxmlformats.org/drawingml/2006/table">
            <a:tbl>
              <a:tblPr firstRow="1" firstCol="1" bandRow="1">
                <a:tableStyleId>{3B4B98B0-60AC-42C2-AFA5-B58CD77FA1E5}</a:tableStyleId>
              </a:tblPr>
              <a:tblGrid>
                <a:gridCol w="3894130">
                  <a:extLst>
                    <a:ext uri="{9D8B030D-6E8A-4147-A177-3AD203B41FA5}">
                      <a16:colId xmlns:a16="http://schemas.microsoft.com/office/drawing/2014/main" xmlns="" val="3579249949"/>
                    </a:ext>
                  </a:extLst>
                </a:gridCol>
                <a:gridCol w="1469483">
                  <a:extLst>
                    <a:ext uri="{9D8B030D-6E8A-4147-A177-3AD203B41FA5}">
                      <a16:colId xmlns:a16="http://schemas.microsoft.com/office/drawing/2014/main" xmlns="" val="3915319301"/>
                    </a:ext>
                  </a:extLst>
                </a:gridCol>
                <a:gridCol w="3453285">
                  <a:extLst>
                    <a:ext uri="{9D8B030D-6E8A-4147-A177-3AD203B41FA5}">
                      <a16:colId xmlns:a16="http://schemas.microsoft.com/office/drawing/2014/main" xmlns="" val="1975265859"/>
                    </a:ext>
                  </a:extLst>
                </a:gridCol>
              </a:tblGrid>
              <a:tr h="465075">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Катнашучы</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районнар</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 </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tt-RU" sz="2000" b="1" dirty="0" smtClean="0">
                          <a:solidFill>
                            <a:schemeClr val="tx2">
                              <a:lumMod val="75000"/>
                            </a:schemeClr>
                          </a:solidFill>
                          <a:effectLst/>
                          <a:latin typeface="Times New Roman" panose="02020603050405020304" pitchFamily="18" charset="0"/>
                          <a:cs typeface="Times New Roman" panose="02020603050405020304" pitchFamily="18" charset="0"/>
                        </a:rPr>
                        <a:t>Дата</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Кабул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ит</a:t>
                      </a:r>
                      <a:r>
                        <a:rPr lang="tt-RU" sz="2000" b="1" dirty="0" smtClean="0">
                          <a:solidFill>
                            <a:schemeClr val="tx2">
                              <a:lumMod val="75000"/>
                            </a:schemeClr>
                          </a:solidFill>
                          <a:effectLst/>
                          <a:latin typeface="Times New Roman" panose="02020603050405020304" pitchFamily="18" charset="0"/>
                          <a:cs typeface="Times New Roman" panose="02020603050405020304" pitchFamily="18" charset="0"/>
                        </a:rPr>
                        <a:t>үче район</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72939606"/>
                  </a:ext>
                </a:extLst>
              </a:tr>
              <a:tr h="0">
                <a:tc>
                  <a:txBody>
                    <a:bodyPr/>
                    <a:lstStyle/>
                    <a:p>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Яр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Чаллы</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шәһәре</a:t>
                      </a:r>
                      <a:endPar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Тукай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Түбән</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Кама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Зәй</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Актаныш</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Әгерҗе</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Менделеевск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Алабуга</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pPr>
                        <a:lnSpc>
                          <a:spcPct val="107000"/>
                        </a:lnSpc>
                        <a:spcAft>
                          <a:spcPts val="0"/>
                        </a:spcAft>
                      </a:pPr>
                      <a:r>
                        <a:rPr lang="ru-RU" sz="2000" b="0" dirty="0" err="1"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Минзәлә</a:t>
                      </a:r>
                      <a:r>
                        <a:rPr lang="ru-RU" sz="2000" b="0" dirty="0"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b="0" dirty="0" err="1"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муниципаль</a:t>
                      </a:r>
                      <a:r>
                        <a:rPr lang="ru-RU" sz="2000" b="0" dirty="0"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районы</a:t>
                      </a:r>
                      <a:endParaRPr lang="ru-RU" sz="2000" b="0"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tt-RU" sz="2000" dirty="0" smtClean="0">
                          <a:solidFill>
                            <a:schemeClr val="tx2">
                              <a:lumMod val="75000"/>
                            </a:schemeClr>
                          </a:solidFill>
                          <a:effectLst/>
                          <a:latin typeface="Times New Roman" panose="02020603050405020304" pitchFamily="18" charset="0"/>
                          <a:cs typeface="Times New Roman" panose="02020603050405020304" pitchFamily="18" charset="0"/>
                        </a:rPr>
                        <a:t>31 гыйнвар</a:t>
                      </a:r>
                    </a:p>
                    <a:p>
                      <a:pPr>
                        <a:lnSpc>
                          <a:spcPct val="107000"/>
                        </a:lnSpc>
                        <a:spcAft>
                          <a:spcPts val="0"/>
                        </a:spcAft>
                      </a:pPr>
                      <a:r>
                        <a:rPr lang="tt-RU" sz="2000" dirty="0" smtClean="0">
                          <a:solidFill>
                            <a:schemeClr val="tx2">
                              <a:lumMod val="75000"/>
                            </a:schemeClr>
                          </a:solidFill>
                          <a:effectLst/>
                          <a:latin typeface="Times New Roman" panose="02020603050405020304" pitchFamily="18" charset="0"/>
                          <a:cs typeface="Times New Roman" panose="02020603050405020304" pitchFamily="18" charset="0"/>
                        </a:rPr>
                        <a:t>2020 ел </a:t>
                      </a: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pPr>
                        <a:lnSpc>
                          <a:spcPct val="107000"/>
                        </a:lnSpc>
                        <a:spcAft>
                          <a:spcPts val="0"/>
                        </a:spcAft>
                      </a:pPr>
                      <a:endPar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pPr>
                        <a:lnSpc>
                          <a:spcPct val="107000"/>
                        </a:lnSpc>
                        <a:spcAft>
                          <a:spcPts val="0"/>
                        </a:spcAft>
                      </a:pPr>
                      <a:endPar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pPr>
                        <a:lnSpc>
                          <a:spcPct val="107000"/>
                        </a:lnSpc>
                        <a:spcAft>
                          <a:spcPts val="0"/>
                        </a:spcAft>
                      </a:pPr>
                      <a:r>
                        <a:rPr lang="ru-RU" sz="200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Түбән</a:t>
                      </a:r>
                      <a:r>
                        <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Кама </a:t>
                      </a:r>
                      <a:r>
                        <a:rPr lang="ru-RU" sz="200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endParaRPr lang="ru-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231989591"/>
                  </a:ext>
                </a:extLst>
              </a:tr>
            </a:tbl>
          </a:graphicData>
        </a:graphic>
      </p:graphicFrame>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742565205"/>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34571"/>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2555776" y="195486"/>
            <a:ext cx="4572000" cy="1200329"/>
          </a:xfrm>
          <a:prstGeom prst="rect">
            <a:avLst/>
          </a:prstGeom>
        </p:spPr>
        <p:txBody>
          <a:bodyPr>
            <a:spAutoFit/>
          </a:bodyPr>
          <a:lstStyle/>
          <a:p>
            <a:pPr algn="ctr"/>
            <a:r>
              <a:rPr lang="ru-RU" sz="2400" b="1" dirty="0">
                <a:solidFill>
                  <a:srgbClr val="C00000"/>
                </a:solidFill>
                <a:latin typeface="Times New Roman"/>
                <a:ea typeface="Calibri"/>
                <a:cs typeface="Times New Roman"/>
              </a:rPr>
              <a:t>Татар теле </a:t>
            </a:r>
            <a:r>
              <a:rPr lang="ru-RU" sz="2400" b="1" dirty="0" err="1">
                <a:solidFill>
                  <a:srgbClr val="C00000"/>
                </a:solidFill>
                <a:latin typeface="Times New Roman"/>
                <a:ea typeface="Calibri"/>
                <a:cs typeface="Times New Roman"/>
              </a:rPr>
              <a:t>һәм</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әдәбияты</a:t>
            </a:r>
            <a:r>
              <a:rPr lang="ru-RU" sz="2400" b="1" dirty="0">
                <a:solidFill>
                  <a:srgbClr val="C00000"/>
                </a:solidFill>
                <a:latin typeface="Times New Roman"/>
                <a:ea typeface="Calibri"/>
                <a:cs typeface="Times New Roman"/>
              </a:rPr>
              <a:t> </a:t>
            </a:r>
            <a:br>
              <a:rPr lang="ru-RU" sz="2400" b="1" dirty="0">
                <a:solidFill>
                  <a:srgbClr val="C00000"/>
                </a:solidFill>
                <a:latin typeface="Times New Roman"/>
                <a:ea typeface="Calibri"/>
                <a:cs typeface="Times New Roman"/>
              </a:rPr>
            </a:br>
            <a:r>
              <a:rPr lang="ru-RU" sz="2400" b="1" dirty="0" err="1">
                <a:solidFill>
                  <a:srgbClr val="C00000"/>
                </a:solidFill>
                <a:latin typeface="Times New Roman"/>
                <a:ea typeface="Calibri"/>
                <a:cs typeface="Times New Roman"/>
              </a:rPr>
              <a:t>укытучылары</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семинарлары</a:t>
            </a:r>
            <a:r>
              <a:rPr lang="ru-RU" sz="2400" b="1" dirty="0">
                <a:solidFill>
                  <a:srgbClr val="C00000"/>
                </a:solidFill>
                <a:latin typeface="Times New Roman"/>
                <a:ea typeface="Calibri"/>
                <a:cs typeface="Times New Roman"/>
              </a:rPr>
              <a:t/>
            </a:r>
            <a:br>
              <a:rPr lang="ru-RU" sz="2400" b="1" dirty="0">
                <a:solidFill>
                  <a:srgbClr val="C00000"/>
                </a:solidFill>
                <a:latin typeface="Times New Roman"/>
                <a:ea typeface="Calibri"/>
                <a:cs typeface="Times New Roman"/>
              </a:rPr>
            </a:br>
            <a:endParaRPr lang="ru-RU" sz="2400" dirty="0"/>
          </a:p>
        </p:txBody>
      </p:sp>
      <p:graphicFrame>
        <p:nvGraphicFramePr>
          <p:cNvPr id="13" name="Таблица 12"/>
          <p:cNvGraphicFramePr>
            <a:graphicFrameLocks noGrp="1"/>
          </p:cNvGraphicFramePr>
          <p:nvPr>
            <p:extLst>
              <p:ext uri="{D42A27DB-BD31-4B8C-83A1-F6EECF244321}">
                <p14:modId xmlns:p14="http://schemas.microsoft.com/office/powerpoint/2010/main" val="3901566269"/>
              </p:ext>
            </p:extLst>
          </p:nvPr>
        </p:nvGraphicFramePr>
        <p:xfrm>
          <a:off x="251521" y="1392879"/>
          <a:ext cx="8816898" cy="3090672"/>
        </p:xfrm>
        <a:graphic>
          <a:graphicData uri="http://schemas.openxmlformats.org/drawingml/2006/table">
            <a:tbl>
              <a:tblPr firstRow="1" firstCol="1" bandRow="1">
                <a:tableStyleId>{3B4B98B0-60AC-42C2-AFA5-B58CD77FA1E5}</a:tableStyleId>
              </a:tblPr>
              <a:tblGrid>
                <a:gridCol w="3894130">
                  <a:extLst>
                    <a:ext uri="{9D8B030D-6E8A-4147-A177-3AD203B41FA5}">
                      <a16:colId xmlns:a16="http://schemas.microsoft.com/office/drawing/2014/main" xmlns="" val="3579249949"/>
                    </a:ext>
                  </a:extLst>
                </a:gridCol>
                <a:gridCol w="1469483">
                  <a:extLst>
                    <a:ext uri="{9D8B030D-6E8A-4147-A177-3AD203B41FA5}">
                      <a16:colId xmlns:a16="http://schemas.microsoft.com/office/drawing/2014/main" xmlns="" val="3915319301"/>
                    </a:ext>
                  </a:extLst>
                </a:gridCol>
                <a:gridCol w="3453285">
                  <a:extLst>
                    <a:ext uri="{9D8B030D-6E8A-4147-A177-3AD203B41FA5}">
                      <a16:colId xmlns:a16="http://schemas.microsoft.com/office/drawing/2014/main" xmlns="" val="1975265859"/>
                    </a:ext>
                  </a:extLst>
                </a:gridCol>
              </a:tblGrid>
              <a:tr h="0">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Катнашучы</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районнар</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 </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tt-RU" sz="2000" b="1" dirty="0" smtClean="0">
                          <a:solidFill>
                            <a:schemeClr val="tx2">
                              <a:lumMod val="75000"/>
                            </a:schemeClr>
                          </a:solidFill>
                          <a:effectLst/>
                          <a:latin typeface="Times New Roman" panose="02020603050405020304" pitchFamily="18" charset="0"/>
                          <a:cs typeface="Times New Roman" panose="02020603050405020304" pitchFamily="18" charset="0"/>
                        </a:rPr>
                        <a:t>Үткәрелү вакыты</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000" b="1" dirty="0">
                          <a:solidFill>
                            <a:schemeClr val="tx2">
                              <a:lumMod val="75000"/>
                            </a:schemeClr>
                          </a:solidFill>
                          <a:effectLst/>
                          <a:latin typeface="Times New Roman" panose="02020603050405020304" pitchFamily="18" charset="0"/>
                          <a:cs typeface="Times New Roman" panose="02020603050405020304" pitchFamily="18" charset="0"/>
                        </a:rPr>
                        <a:t> </a:t>
                      </a:r>
                      <a:r>
                        <a:rPr lang="ru-RU" sz="2000" b="1" dirty="0" smtClean="0">
                          <a:solidFill>
                            <a:schemeClr val="tx2">
                              <a:lumMod val="75000"/>
                            </a:schemeClr>
                          </a:solidFill>
                          <a:effectLst/>
                          <a:latin typeface="Times New Roman" panose="02020603050405020304" pitchFamily="18" charset="0"/>
                          <a:cs typeface="Times New Roman" panose="02020603050405020304" pitchFamily="18" charset="0"/>
                        </a:rPr>
                        <a:t>Кабул </a:t>
                      </a:r>
                      <a:r>
                        <a:rPr lang="ru-RU" sz="2000" b="1" dirty="0" err="1" smtClean="0">
                          <a:solidFill>
                            <a:schemeClr val="tx2">
                              <a:lumMod val="75000"/>
                            </a:schemeClr>
                          </a:solidFill>
                          <a:effectLst/>
                          <a:latin typeface="Times New Roman" panose="02020603050405020304" pitchFamily="18" charset="0"/>
                          <a:cs typeface="Times New Roman" panose="02020603050405020304" pitchFamily="18" charset="0"/>
                        </a:rPr>
                        <a:t>ит</a:t>
                      </a:r>
                      <a:r>
                        <a:rPr lang="tt-RU" sz="2000" b="1" dirty="0" smtClean="0">
                          <a:solidFill>
                            <a:schemeClr val="tx2">
                              <a:lumMod val="75000"/>
                            </a:schemeClr>
                          </a:solidFill>
                          <a:effectLst/>
                          <a:latin typeface="Times New Roman" panose="02020603050405020304" pitchFamily="18" charset="0"/>
                          <a:cs typeface="Times New Roman" panose="02020603050405020304" pitchFamily="18" charset="0"/>
                        </a:rPr>
                        <a:t>үче район</a:t>
                      </a:r>
                      <a:endParaRPr lang="ru-RU" sz="20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72939606"/>
                  </a:ext>
                </a:extLst>
              </a:tr>
              <a:tr h="0">
                <a:tc>
                  <a:txBody>
                    <a:bodyPr/>
                    <a:lstStyle/>
                    <a:p>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Чистай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Яңа</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Чишмә</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Аксубай</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Норлат</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p>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Спас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Алексеевск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Әлки</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endParaRPr lang="tt-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Чирмешән</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b="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b="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 </a:t>
                      </a:r>
                    </a:p>
                  </a:txBody>
                  <a:tcPr marL="68580" marR="68580"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tt-RU" sz="2000" dirty="0" smtClean="0">
                          <a:solidFill>
                            <a:schemeClr val="tx2">
                              <a:lumMod val="75000"/>
                            </a:schemeClr>
                          </a:solidFill>
                          <a:effectLst/>
                          <a:latin typeface="Times New Roman" panose="02020603050405020304" pitchFamily="18" charset="0"/>
                          <a:cs typeface="Times New Roman" panose="02020603050405020304" pitchFamily="18" charset="0"/>
                        </a:rPr>
                        <a:t>13</a:t>
                      </a:r>
                      <a:r>
                        <a:rPr lang="tt-RU" sz="2000" baseline="0" dirty="0" smtClean="0">
                          <a:solidFill>
                            <a:schemeClr val="tx2">
                              <a:lumMod val="75000"/>
                            </a:schemeClr>
                          </a:solidFill>
                          <a:effectLst/>
                          <a:latin typeface="Times New Roman" panose="02020603050405020304" pitchFamily="18" charset="0"/>
                          <a:cs typeface="Times New Roman" panose="02020603050405020304" pitchFamily="18" charset="0"/>
                        </a:rPr>
                        <a:t> февраль</a:t>
                      </a:r>
                    </a:p>
                    <a:p>
                      <a:pPr>
                        <a:lnSpc>
                          <a:spcPct val="107000"/>
                        </a:lnSpc>
                        <a:spcAft>
                          <a:spcPts val="0"/>
                        </a:spcAft>
                      </a:pPr>
                      <a:r>
                        <a:rPr lang="tt-RU" sz="2000" baseline="0" dirty="0" smtClean="0">
                          <a:solidFill>
                            <a:schemeClr val="tx2">
                              <a:lumMod val="75000"/>
                            </a:schemeClr>
                          </a:solidFill>
                          <a:effectLst/>
                          <a:latin typeface="Times New Roman" panose="02020603050405020304" pitchFamily="18" charset="0"/>
                          <a:cs typeface="Times New Roman" panose="02020603050405020304" pitchFamily="18" charset="0"/>
                        </a:rPr>
                        <a:t>2020 ел</a:t>
                      </a: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tt-RU" sz="2000" dirty="0" smtClean="0">
                        <a:solidFill>
                          <a:schemeClr val="tx2">
                            <a:lumMod val="75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ru-RU" sz="2000" dirty="0" smtClean="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pPr>
                        <a:lnSpc>
                          <a:spcPct val="107000"/>
                        </a:lnSpc>
                        <a:spcAft>
                          <a:spcPts val="0"/>
                        </a:spcAft>
                      </a:pPr>
                      <a:endPar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p>
                      <a:pPr>
                        <a:lnSpc>
                          <a:spcPct val="107000"/>
                        </a:lnSpc>
                        <a:spcAft>
                          <a:spcPts val="0"/>
                        </a:spcAft>
                      </a:pPr>
                      <a:r>
                        <a:rPr lang="ru-RU" sz="200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Чирмешән</a:t>
                      </a:r>
                      <a:r>
                        <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tx2">
                              <a:lumMod val="75000"/>
                            </a:schemeClr>
                          </a:solidFill>
                          <a:effectLst/>
                          <a:latin typeface="Times New Roman" panose="02020603050405020304" pitchFamily="18" charset="0"/>
                          <a:ea typeface="+mn-ea"/>
                          <a:cs typeface="Times New Roman" panose="02020603050405020304" pitchFamily="18" charset="0"/>
                        </a:rPr>
                        <a:t>муниципаль</a:t>
                      </a:r>
                      <a:r>
                        <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rPr>
                        <a:t> районы</a:t>
                      </a:r>
                    </a:p>
                    <a:p>
                      <a:pPr>
                        <a:lnSpc>
                          <a:spcPct val="107000"/>
                        </a:lnSpc>
                        <a:spcAft>
                          <a:spcPts val="0"/>
                        </a:spcAft>
                      </a:pPr>
                      <a:endParaRPr lang="ru-RU" sz="2000" kern="1200" dirty="0" smtClean="0">
                        <a:solidFill>
                          <a:schemeClr val="tx2">
                            <a:lumMod val="75000"/>
                          </a:schemeClr>
                        </a:solidFill>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xmlns="" val="2231989591"/>
                  </a:ext>
                </a:extLst>
              </a:tr>
            </a:tbl>
          </a:graphicData>
        </a:graphic>
      </p:graphicFrame>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1961134081"/>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2809"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1043608" y="267494"/>
            <a:ext cx="6912768" cy="1569660"/>
          </a:xfrm>
          <a:prstGeom prst="rect">
            <a:avLst/>
          </a:prstGeom>
        </p:spPr>
        <p:txBody>
          <a:bodyPr wrap="square">
            <a:spAutoFit/>
          </a:bodyPr>
          <a:lstStyle/>
          <a:p>
            <a:pPr algn="ctr"/>
            <a:r>
              <a:rPr lang="ru-RU" sz="2400" b="1" dirty="0" smtClean="0">
                <a:solidFill>
                  <a:srgbClr val="C00000"/>
                </a:solidFill>
                <a:latin typeface="Times New Roman"/>
                <a:ea typeface="Calibri"/>
                <a:cs typeface="Times New Roman"/>
              </a:rPr>
              <a:t>2020 </a:t>
            </a:r>
            <a:r>
              <a:rPr lang="ru-RU" sz="2400" b="1" dirty="0" err="1" smtClean="0">
                <a:solidFill>
                  <a:srgbClr val="C00000"/>
                </a:solidFill>
                <a:latin typeface="Times New Roman"/>
                <a:ea typeface="Calibri"/>
                <a:cs typeface="Times New Roman"/>
              </a:rPr>
              <a:t>елда</a:t>
            </a:r>
            <a:r>
              <a:rPr lang="ru-RU" sz="2400" b="1" dirty="0" smtClean="0">
                <a:solidFill>
                  <a:srgbClr val="C00000"/>
                </a:solidFill>
                <a:latin typeface="Times New Roman"/>
                <a:ea typeface="Calibri"/>
                <a:cs typeface="Times New Roman"/>
              </a:rPr>
              <a:t> «</a:t>
            </a:r>
            <a:r>
              <a:rPr lang="ru-RU" sz="2400" b="1" u="sng" dirty="0" err="1">
                <a:solidFill>
                  <a:srgbClr val="C00000"/>
                </a:solidFill>
                <a:effectLst>
                  <a:outerShdw blurRad="38100" dist="38100" dir="2700000" algn="tl">
                    <a:srgbClr val="000000">
                      <a:alpha val="43137"/>
                    </a:srgbClr>
                  </a:outerShdw>
                </a:effectLst>
                <a:latin typeface="Times New Roman"/>
                <a:ea typeface="Calibri"/>
                <a:cs typeface="Times New Roman"/>
              </a:rPr>
              <a:t>Иң</a:t>
            </a:r>
            <a:r>
              <a:rPr lang="ru-RU" sz="2400" b="1" u="sng" dirty="0">
                <a:solidFill>
                  <a:srgbClr val="C00000"/>
                </a:solidFill>
                <a:effectLst>
                  <a:outerShdw blurRad="38100" dist="38100" dir="2700000" algn="tl">
                    <a:srgbClr val="000000">
                      <a:alpha val="43137"/>
                    </a:srgbClr>
                  </a:outerShdw>
                </a:effectLst>
                <a:latin typeface="Times New Roman"/>
                <a:ea typeface="Calibri"/>
                <a:cs typeface="Times New Roman"/>
              </a:rPr>
              <a:t> </a:t>
            </a:r>
            <a:r>
              <a:rPr lang="ru-RU" sz="2400" b="1" u="sng" dirty="0" err="1">
                <a:solidFill>
                  <a:srgbClr val="C00000"/>
                </a:solidFill>
                <a:effectLst>
                  <a:outerShdw blurRad="38100" dist="38100" dir="2700000" algn="tl">
                    <a:srgbClr val="000000">
                      <a:alpha val="43137"/>
                    </a:srgbClr>
                  </a:outerShdw>
                </a:effectLst>
                <a:latin typeface="Times New Roman"/>
                <a:ea typeface="Calibri"/>
                <a:cs typeface="Times New Roman"/>
              </a:rPr>
              <a:t>яхшы</a:t>
            </a:r>
            <a:r>
              <a:rPr lang="ru-RU" sz="2400" b="1" u="sng" dirty="0">
                <a:solidFill>
                  <a:srgbClr val="C00000"/>
                </a:solidFill>
                <a:effectLst>
                  <a:outerShdw blurRad="38100" dist="38100" dir="2700000" algn="tl">
                    <a:srgbClr val="000000">
                      <a:alpha val="43137"/>
                    </a:srgbClr>
                  </a:outerShdw>
                </a:effectLst>
                <a:latin typeface="Times New Roman"/>
                <a:ea typeface="Calibri"/>
                <a:cs typeface="Times New Roman"/>
              </a:rPr>
              <a:t> татар теле </a:t>
            </a:r>
            <a:r>
              <a:rPr lang="ru-RU" sz="2400" b="1" u="sng" dirty="0" err="1">
                <a:solidFill>
                  <a:srgbClr val="C00000"/>
                </a:solidFill>
                <a:effectLst>
                  <a:outerShdw blurRad="38100" dist="38100" dir="2700000" algn="tl">
                    <a:srgbClr val="000000">
                      <a:alpha val="43137"/>
                    </a:srgbClr>
                  </a:outerShdw>
                </a:effectLst>
                <a:latin typeface="Times New Roman"/>
                <a:ea typeface="Calibri"/>
                <a:cs typeface="Times New Roman"/>
              </a:rPr>
              <a:t>һәм</a:t>
            </a:r>
            <a:r>
              <a:rPr lang="ru-RU" sz="2400" b="1" u="sng" dirty="0">
                <a:solidFill>
                  <a:srgbClr val="C00000"/>
                </a:solidFill>
                <a:effectLst>
                  <a:outerShdw blurRad="38100" dist="38100" dir="2700000" algn="tl">
                    <a:srgbClr val="000000">
                      <a:alpha val="43137"/>
                    </a:srgbClr>
                  </a:outerShdw>
                </a:effectLst>
                <a:latin typeface="Times New Roman"/>
                <a:ea typeface="Calibri"/>
                <a:cs typeface="Times New Roman"/>
              </a:rPr>
              <a:t> </a:t>
            </a:r>
            <a:r>
              <a:rPr lang="ru-RU" sz="2400" b="1" u="sng" dirty="0" err="1" smtClean="0">
                <a:solidFill>
                  <a:srgbClr val="C00000"/>
                </a:solidFill>
                <a:effectLst>
                  <a:outerShdw blurRad="38100" dist="38100" dir="2700000" algn="tl">
                    <a:srgbClr val="000000">
                      <a:alpha val="43137"/>
                    </a:srgbClr>
                  </a:outerShdw>
                </a:effectLst>
                <a:latin typeface="Times New Roman"/>
                <a:ea typeface="Calibri"/>
                <a:cs typeface="Times New Roman"/>
              </a:rPr>
              <a:t>әдәбияты</a:t>
            </a:r>
            <a:r>
              <a:rPr lang="ru-RU" sz="2400" b="1" u="sng" dirty="0">
                <a:solidFill>
                  <a:srgbClr val="C00000"/>
                </a:solidFill>
                <a:effectLst>
                  <a:outerShdw blurRad="38100" dist="38100" dir="2700000" algn="tl">
                    <a:srgbClr val="000000">
                      <a:alpha val="43137"/>
                    </a:srgbClr>
                  </a:outerShdw>
                </a:effectLst>
                <a:latin typeface="Times New Roman"/>
                <a:ea typeface="Calibri"/>
                <a:cs typeface="Times New Roman"/>
              </a:rPr>
              <a:t> </a:t>
            </a:r>
            <a:r>
              <a:rPr lang="ru-RU" sz="2400" b="1" u="sng" dirty="0" err="1" smtClean="0">
                <a:solidFill>
                  <a:srgbClr val="C00000"/>
                </a:solidFill>
                <a:effectLst>
                  <a:outerShdw blurRad="38100" dist="38100" dir="2700000" algn="tl">
                    <a:srgbClr val="000000">
                      <a:alpha val="43137"/>
                    </a:srgbClr>
                  </a:outerShdw>
                </a:effectLst>
                <a:latin typeface="Times New Roman"/>
                <a:ea typeface="Calibri"/>
                <a:cs typeface="Times New Roman"/>
              </a:rPr>
              <a:t>укытучысы</a:t>
            </a:r>
            <a:r>
              <a:rPr lang="ru-RU" sz="2400" b="1" dirty="0" smtClean="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Россиякүләм</a:t>
            </a:r>
            <a:r>
              <a:rPr lang="ru-RU" sz="2400" b="1" dirty="0" smtClean="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бәйгесе</a:t>
            </a:r>
            <a:r>
              <a:rPr lang="ru-RU" sz="2400" b="1" dirty="0" smtClean="0">
                <a:solidFill>
                  <a:srgbClr val="C00000"/>
                </a:solidFill>
                <a:latin typeface="Times New Roman"/>
                <a:ea typeface="Calibri"/>
                <a:cs typeface="Times New Roman"/>
              </a:rPr>
              <a:t> зона </a:t>
            </a:r>
            <a:r>
              <a:rPr lang="ru-RU" sz="2400" b="1" dirty="0" err="1" smtClean="0">
                <a:solidFill>
                  <a:srgbClr val="C00000"/>
                </a:solidFill>
                <a:latin typeface="Times New Roman"/>
                <a:ea typeface="Calibri"/>
                <a:cs typeface="Times New Roman"/>
              </a:rPr>
              <a:t>этабы</a:t>
            </a:r>
            <a:endParaRPr lang="ru-RU" sz="2400" b="1" dirty="0" smtClean="0">
              <a:solidFill>
                <a:srgbClr val="C00000"/>
              </a:solidFill>
              <a:latin typeface="Times New Roman"/>
              <a:ea typeface="Calibri"/>
              <a:cs typeface="Times New Roman"/>
            </a:endParaRPr>
          </a:p>
          <a:p>
            <a:pPr algn="ctr"/>
            <a:r>
              <a:rPr lang="ru-RU" sz="2400" b="1" dirty="0">
                <a:solidFill>
                  <a:srgbClr val="C00000"/>
                </a:solidFill>
                <a:latin typeface="Times New Roman"/>
                <a:ea typeface="Calibri"/>
                <a:cs typeface="Times New Roman"/>
              </a:rPr>
              <a:t/>
            </a:r>
            <a:br>
              <a:rPr lang="ru-RU" sz="2400" b="1" dirty="0">
                <a:solidFill>
                  <a:srgbClr val="C00000"/>
                </a:solidFill>
                <a:latin typeface="Times New Roman"/>
                <a:ea typeface="Calibri"/>
                <a:cs typeface="Times New Roman"/>
              </a:rPr>
            </a:br>
            <a:endParaRPr lang="ru-RU" sz="2400" dirty="0"/>
          </a:p>
        </p:txBody>
      </p:sp>
      <p:graphicFrame>
        <p:nvGraphicFramePr>
          <p:cNvPr id="13" name="Таблица 12"/>
          <p:cNvGraphicFramePr>
            <a:graphicFrameLocks noGrp="1"/>
          </p:cNvGraphicFramePr>
          <p:nvPr>
            <p:extLst>
              <p:ext uri="{D42A27DB-BD31-4B8C-83A1-F6EECF244321}">
                <p14:modId xmlns:p14="http://schemas.microsoft.com/office/powerpoint/2010/main" val="2439235426"/>
              </p:ext>
            </p:extLst>
          </p:nvPr>
        </p:nvGraphicFramePr>
        <p:xfrm>
          <a:off x="395536" y="1255068"/>
          <a:ext cx="8568952" cy="3391155"/>
        </p:xfrm>
        <a:graphic>
          <a:graphicData uri="http://schemas.openxmlformats.org/drawingml/2006/table">
            <a:tbl>
              <a:tblPr firstRow="1" firstCol="1" bandRow="1">
                <a:tableStyleId>{3B4B98B0-60AC-42C2-AFA5-B58CD77FA1E5}</a:tableStyleId>
              </a:tblPr>
              <a:tblGrid>
                <a:gridCol w="2160240">
                  <a:extLst>
                    <a:ext uri="{9D8B030D-6E8A-4147-A177-3AD203B41FA5}">
                      <a16:colId xmlns:a16="http://schemas.microsoft.com/office/drawing/2014/main" xmlns="" val="3579249949"/>
                    </a:ext>
                  </a:extLst>
                </a:gridCol>
                <a:gridCol w="2890932">
                  <a:extLst>
                    <a:ext uri="{9D8B030D-6E8A-4147-A177-3AD203B41FA5}">
                      <a16:colId xmlns:a16="http://schemas.microsoft.com/office/drawing/2014/main" xmlns="" val="3915319301"/>
                    </a:ext>
                  </a:extLst>
                </a:gridCol>
                <a:gridCol w="3517780">
                  <a:extLst>
                    <a:ext uri="{9D8B030D-6E8A-4147-A177-3AD203B41FA5}">
                      <a16:colId xmlns:a16="http://schemas.microsoft.com/office/drawing/2014/main" xmlns="" val="938514477"/>
                    </a:ext>
                  </a:extLst>
                </a:gridCol>
              </a:tblGrid>
              <a:tr h="465075">
                <a:tc>
                  <a:txBody>
                    <a:bodyPr/>
                    <a:lstStyle/>
                    <a:p>
                      <a:r>
                        <a:rPr lang="ru-RU" sz="1800" b="1" dirty="0" smtClean="0">
                          <a:solidFill>
                            <a:schemeClr val="tx2">
                              <a:lumMod val="50000"/>
                            </a:schemeClr>
                          </a:solidFill>
                          <a:latin typeface="Times New Roman" panose="02020603050405020304" pitchFamily="18" charset="0"/>
                          <a:cs typeface="Times New Roman" panose="02020603050405020304" pitchFamily="18" charset="0"/>
                        </a:rPr>
                        <a:t>Кабул </a:t>
                      </a:r>
                      <a:r>
                        <a:rPr lang="ru-RU" sz="1800" b="1" dirty="0" err="1" smtClean="0">
                          <a:solidFill>
                            <a:schemeClr val="tx2">
                              <a:lumMod val="50000"/>
                            </a:schemeClr>
                          </a:solidFill>
                          <a:latin typeface="Times New Roman" panose="02020603050405020304" pitchFamily="18" charset="0"/>
                          <a:cs typeface="Times New Roman" panose="02020603050405020304" pitchFamily="18" charset="0"/>
                        </a:rPr>
                        <a:t>итүче</a:t>
                      </a:r>
                      <a:r>
                        <a:rPr lang="ru-RU" sz="1800" b="1" dirty="0" smtClean="0">
                          <a:solidFill>
                            <a:schemeClr val="tx2">
                              <a:lumMod val="50000"/>
                            </a:schemeClr>
                          </a:solidFill>
                          <a:latin typeface="Times New Roman" panose="02020603050405020304" pitchFamily="18" charset="0"/>
                          <a:cs typeface="Times New Roman" panose="02020603050405020304" pitchFamily="18" charset="0"/>
                        </a:rPr>
                        <a:t> район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sz="1800" b="1" dirty="0" smtClean="0">
                          <a:solidFill>
                            <a:schemeClr val="tx2">
                              <a:lumMod val="50000"/>
                            </a:schemeClr>
                          </a:solidFill>
                          <a:latin typeface="Times New Roman" panose="02020603050405020304" pitchFamily="18" charset="0"/>
                          <a:cs typeface="Times New Roman" panose="02020603050405020304" pitchFamily="18" charset="0"/>
                        </a:rPr>
                        <a:t>Дата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sz="1800" b="1" dirty="0" smtClean="0">
                          <a:solidFill>
                            <a:schemeClr val="tx2">
                              <a:lumMod val="50000"/>
                            </a:schemeClr>
                          </a:solidFill>
                          <a:latin typeface="Times New Roman" panose="02020603050405020304" pitchFamily="18" charset="0"/>
                          <a:cs typeface="Times New Roman" panose="02020603050405020304" pitchFamily="18" charset="0"/>
                        </a:rPr>
                        <a:t>Катнашучы районнар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972939606"/>
                  </a:ext>
                </a:extLst>
              </a:tr>
              <a:tr h="0">
                <a:tc>
                  <a:txBody>
                    <a:bodyPr/>
                    <a:lstStyle/>
                    <a:p>
                      <a:r>
                        <a:rPr lang="tt-RU" sz="1800" b="0" dirty="0" smtClean="0">
                          <a:solidFill>
                            <a:schemeClr val="tx2">
                              <a:lumMod val="50000"/>
                            </a:schemeClr>
                          </a:solidFill>
                          <a:latin typeface="Times New Roman" panose="02020603050405020304" pitchFamily="18" charset="0"/>
                          <a:cs typeface="Times New Roman" panose="02020603050405020304" pitchFamily="18" charset="0"/>
                        </a:rPr>
                        <a:t>Арча муни</a:t>
                      </a:r>
                      <a:r>
                        <a:rPr lang="ru-RU" sz="1800" b="0" dirty="0" err="1" smtClean="0">
                          <a:solidFill>
                            <a:schemeClr val="tx2">
                              <a:lumMod val="50000"/>
                            </a:schemeClr>
                          </a:solidFill>
                          <a:latin typeface="Times New Roman" panose="02020603050405020304" pitchFamily="18" charset="0"/>
                          <a:cs typeface="Times New Roman" panose="02020603050405020304" pitchFamily="18" charset="0"/>
                        </a:rPr>
                        <a:t>ципаль</a:t>
                      </a:r>
                      <a:r>
                        <a:rPr lang="ru-RU" sz="1800" b="0" baseline="0" dirty="0" smtClean="0">
                          <a:solidFill>
                            <a:schemeClr val="tx2">
                              <a:lumMod val="50000"/>
                            </a:schemeClr>
                          </a:solidFill>
                          <a:latin typeface="Times New Roman" panose="02020603050405020304" pitchFamily="18" charset="0"/>
                          <a:cs typeface="Times New Roman" panose="02020603050405020304" pitchFamily="18" charset="0"/>
                        </a:rPr>
                        <a:t> районы</a:t>
                      </a:r>
                      <a:endParaRPr lang="ru-RU" sz="1800"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sz="1800" b="0" dirty="0" smtClean="0">
                          <a:solidFill>
                            <a:schemeClr val="tx2">
                              <a:lumMod val="50000"/>
                            </a:schemeClr>
                          </a:solidFill>
                          <a:latin typeface="Times New Roman" panose="02020603050405020304" pitchFamily="18" charset="0"/>
                          <a:cs typeface="Times New Roman" panose="02020603050405020304" pitchFamily="18" charset="0"/>
                        </a:rPr>
                        <a:t>24 </a:t>
                      </a:r>
                      <a:r>
                        <a:rPr lang="ru-RU" sz="1800" b="0" dirty="0" err="1" smtClean="0">
                          <a:solidFill>
                            <a:schemeClr val="tx2">
                              <a:lumMod val="50000"/>
                            </a:schemeClr>
                          </a:solidFill>
                          <a:latin typeface="Times New Roman" panose="02020603050405020304" pitchFamily="18" charset="0"/>
                          <a:cs typeface="Times New Roman" panose="02020603050405020304" pitchFamily="18" charset="0"/>
                        </a:rPr>
                        <a:t>гыйнвар</a:t>
                      </a:r>
                      <a:r>
                        <a:rPr lang="ru-RU" sz="1800" b="0" dirty="0" smtClean="0">
                          <a:solidFill>
                            <a:schemeClr val="tx2">
                              <a:lumMod val="50000"/>
                            </a:schemeClr>
                          </a:solidFill>
                          <a:latin typeface="Times New Roman" panose="02020603050405020304" pitchFamily="18" charset="0"/>
                          <a:cs typeface="Times New Roman" panose="02020603050405020304" pitchFamily="18" charset="0"/>
                        </a:rPr>
                        <a:t> </a:t>
                      </a:r>
                      <a:endParaRPr lang="ru-RU" sz="1800"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Арча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 </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Биектау</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Әтнә</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Балтач</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Кукмара</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 </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Теләче</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txBody>
                  <a:tcPr marL="68580" marR="68580" marT="0" marB="0"/>
                </a:tc>
                <a:extLst>
                  <a:ext uri="{0D108BD9-81ED-4DB2-BD59-A6C34878D82A}">
                    <a16:rowId xmlns:a16="http://schemas.microsoft.com/office/drawing/2014/main" xmlns="" val="2231989591"/>
                  </a:ext>
                </a:extLst>
              </a:tr>
              <a:tr h="0">
                <a:tc>
                  <a:txBody>
                    <a:bodyPr/>
                    <a:lstStyle/>
                    <a:p>
                      <a:r>
                        <a:rPr lang="ru-RU" b="0" dirty="0" smtClean="0">
                          <a:solidFill>
                            <a:schemeClr val="tx2">
                              <a:lumMod val="50000"/>
                            </a:schemeClr>
                          </a:solidFill>
                          <a:latin typeface="Times New Roman" panose="02020603050405020304" pitchFamily="18" charset="0"/>
                          <a:cs typeface="Times New Roman" panose="02020603050405020304" pitchFamily="18" charset="0"/>
                        </a:rPr>
                        <a:t>Лениногорск </a:t>
                      </a:r>
                      <a:r>
                        <a:rPr lang="ru-RU"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b="0" dirty="0" smtClean="0">
                          <a:solidFill>
                            <a:schemeClr val="tx2">
                              <a:lumMod val="50000"/>
                            </a:schemeClr>
                          </a:solidFill>
                          <a:latin typeface="Times New Roman" panose="02020603050405020304" pitchFamily="18" charset="0"/>
                          <a:cs typeface="Times New Roman" panose="02020603050405020304" pitchFamily="18" charset="0"/>
                        </a:rPr>
                        <a:t> районы </a:t>
                      </a:r>
                    </a:p>
                    <a:p>
                      <a:endParaRPr lang="ru-RU"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b="0" dirty="0" smtClean="0">
                          <a:solidFill>
                            <a:schemeClr val="tx2">
                              <a:lumMod val="50000"/>
                            </a:schemeClr>
                          </a:solidFill>
                          <a:latin typeface="Times New Roman" panose="02020603050405020304" pitchFamily="18" charset="0"/>
                          <a:cs typeface="Times New Roman" panose="02020603050405020304" pitchFamily="18" charset="0"/>
                        </a:rPr>
                        <a:t>27 </a:t>
                      </a:r>
                      <a:r>
                        <a:rPr lang="ru-RU" b="0" dirty="0" err="1" smtClean="0">
                          <a:solidFill>
                            <a:schemeClr val="tx2">
                              <a:lumMod val="50000"/>
                            </a:schemeClr>
                          </a:solidFill>
                          <a:latin typeface="Times New Roman" panose="02020603050405020304" pitchFamily="18" charset="0"/>
                          <a:cs typeface="Times New Roman" panose="02020603050405020304" pitchFamily="18" charset="0"/>
                        </a:rPr>
                        <a:t>гыйнвар</a:t>
                      </a:r>
                      <a:endParaRPr lang="ru-RU"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Әлмәт</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Лениногорск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Бөгелмә</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 </a:t>
                      </a:r>
                    </a:p>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Баулы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Ютазы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Азнакай</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txBody>
                  <a:tcPr marL="68580" marR="68580" marT="0" marB="0"/>
                </a:tc>
                <a:extLst>
                  <a:ext uri="{0D108BD9-81ED-4DB2-BD59-A6C34878D82A}">
                    <a16:rowId xmlns:a16="http://schemas.microsoft.com/office/drawing/2014/main" xmlns="" val="554409361"/>
                  </a:ext>
                </a:extLst>
              </a:tr>
            </a:tbl>
          </a:graphicData>
        </a:graphic>
      </p:graphicFrame>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1327064666"/>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2809"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1043608" y="267494"/>
            <a:ext cx="6912768" cy="1569660"/>
          </a:xfrm>
          <a:prstGeom prst="rect">
            <a:avLst/>
          </a:prstGeom>
        </p:spPr>
        <p:txBody>
          <a:bodyPr wrap="square">
            <a:spAutoFit/>
          </a:bodyPr>
          <a:lstStyle/>
          <a:p>
            <a:pPr algn="ctr"/>
            <a:r>
              <a:rPr lang="ru-RU" sz="2400" b="1" dirty="0">
                <a:solidFill>
                  <a:srgbClr val="C00000"/>
                </a:solidFill>
                <a:latin typeface="Times New Roman"/>
                <a:ea typeface="Calibri"/>
                <a:cs typeface="Times New Roman"/>
              </a:rPr>
              <a:t>   2020 </a:t>
            </a:r>
            <a:r>
              <a:rPr lang="ru-RU" sz="2400" b="1" dirty="0" err="1">
                <a:solidFill>
                  <a:srgbClr val="C00000"/>
                </a:solidFill>
                <a:latin typeface="Times New Roman"/>
                <a:ea typeface="Calibri"/>
                <a:cs typeface="Times New Roman"/>
              </a:rPr>
              <a:t>елда</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Иң</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яхшы</a:t>
            </a:r>
            <a:r>
              <a:rPr lang="ru-RU" sz="2400" b="1" dirty="0">
                <a:solidFill>
                  <a:srgbClr val="C00000"/>
                </a:solidFill>
                <a:latin typeface="Times New Roman"/>
                <a:ea typeface="Calibri"/>
                <a:cs typeface="Times New Roman"/>
              </a:rPr>
              <a:t> татар теле </a:t>
            </a:r>
            <a:r>
              <a:rPr lang="ru-RU" sz="2400" b="1" dirty="0" err="1">
                <a:solidFill>
                  <a:srgbClr val="C00000"/>
                </a:solidFill>
                <a:latin typeface="Times New Roman"/>
                <a:ea typeface="Calibri"/>
                <a:cs typeface="Times New Roman"/>
              </a:rPr>
              <a:t>һәм</a:t>
            </a:r>
            <a:r>
              <a:rPr lang="ru-RU" sz="2400" b="1" dirty="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әдәбияты</a:t>
            </a:r>
            <a:r>
              <a:rPr lang="ru-RU" sz="2400" b="1" dirty="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укытучысы</a:t>
            </a:r>
            <a:r>
              <a:rPr lang="ru-RU" sz="2400" b="1" dirty="0" smtClean="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Россиякүләм</a:t>
            </a:r>
            <a:r>
              <a:rPr lang="ru-RU" sz="2400" b="1" dirty="0" smtClean="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бәйгесе</a:t>
            </a:r>
            <a:r>
              <a:rPr lang="ru-RU" sz="2400" b="1" dirty="0" smtClean="0">
                <a:solidFill>
                  <a:srgbClr val="C00000"/>
                </a:solidFill>
                <a:latin typeface="Times New Roman"/>
                <a:ea typeface="Calibri"/>
                <a:cs typeface="Times New Roman"/>
              </a:rPr>
              <a:t> зона </a:t>
            </a:r>
            <a:r>
              <a:rPr lang="ru-RU" sz="2400" b="1" dirty="0" err="1" smtClean="0">
                <a:solidFill>
                  <a:srgbClr val="C00000"/>
                </a:solidFill>
                <a:latin typeface="Times New Roman"/>
                <a:ea typeface="Calibri"/>
                <a:cs typeface="Times New Roman"/>
              </a:rPr>
              <a:t>этабы</a:t>
            </a:r>
            <a:endParaRPr lang="ru-RU" sz="2400" b="1" dirty="0" smtClean="0">
              <a:solidFill>
                <a:srgbClr val="C00000"/>
              </a:solidFill>
              <a:latin typeface="Times New Roman"/>
              <a:ea typeface="Calibri"/>
              <a:cs typeface="Times New Roman"/>
            </a:endParaRPr>
          </a:p>
          <a:p>
            <a:pPr algn="ctr"/>
            <a:r>
              <a:rPr lang="ru-RU" sz="2400" b="1" dirty="0">
                <a:solidFill>
                  <a:srgbClr val="C00000"/>
                </a:solidFill>
                <a:latin typeface="Times New Roman"/>
                <a:ea typeface="Calibri"/>
                <a:cs typeface="Times New Roman"/>
              </a:rPr>
              <a:t/>
            </a:r>
            <a:br>
              <a:rPr lang="ru-RU" sz="2400" b="1" dirty="0">
                <a:solidFill>
                  <a:srgbClr val="C00000"/>
                </a:solidFill>
                <a:latin typeface="Times New Roman"/>
                <a:ea typeface="Calibri"/>
                <a:cs typeface="Times New Roman"/>
              </a:rPr>
            </a:br>
            <a:endParaRPr lang="ru-RU" sz="2400" dirty="0"/>
          </a:p>
        </p:txBody>
      </p:sp>
      <p:graphicFrame>
        <p:nvGraphicFramePr>
          <p:cNvPr id="13" name="Таблица 12"/>
          <p:cNvGraphicFramePr>
            <a:graphicFrameLocks noGrp="1"/>
          </p:cNvGraphicFramePr>
          <p:nvPr>
            <p:extLst>
              <p:ext uri="{D42A27DB-BD31-4B8C-83A1-F6EECF244321}">
                <p14:modId xmlns:p14="http://schemas.microsoft.com/office/powerpoint/2010/main" val="3136234706"/>
              </p:ext>
            </p:extLst>
          </p:nvPr>
        </p:nvGraphicFramePr>
        <p:xfrm>
          <a:off x="395536" y="1255068"/>
          <a:ext cx="8568952" cy="3147315"/>
        </p:xfrm>
        <a:graphic>
          <a:graphicData uri="http://schemas.openxmlformats.org/drawingml/2006/table">
            <a:tbl>
              <a:tblPr firstRow="1" firstCol="1" bandRow="1">
                <a:tableStyleId>{3B4B98B0-60AC-42C2-AFA5-B58CD77FA1E5}</a:tableStyleId>
              </a:tblPr>
              <a:tblGrid>
                <a:gridCol w="2160240">
                  <a:extLst>
                    <a:ext uri="{9D8B030D-6E8A-4147-A177-3AD203B41FA5}">
                      <a16:colId xmlns:a16="http://schemas.microsoft.com/office/drawing/2014/main" xmlns="" val="3579249949"/>
                    </a:ext>
                  </a:extLst>
                </a:gridCol>
                <a:gridCol w="2890932">
                  <a:extLst>
                    <a:ext uri="{9D8B030D-6E8A-4147-A177-3AD203B41FA5}">
                      <a16:colId xmlns:a16="http://schemas.microsoft.com/office/drawing/2014/main" xmlns="" val="3915319301"/>
                    </a:ext>
                  </a:extLst>
                </a:gridCol>
                <a:gridCol w="3517780">
                  <a:extLst>
                    <a:ext uri="{9D8B030D-6E8A-4147-A177-3AD203B41FA5}">
                      <a16:colId xmlns:a16="http://schemas.microsoft.com/office/drawing/2014/main" xmlns="" val="938514477"/>
                    </a:ext>
                  </a:extLst>
                </a:gridCol>
              </a:tblGrid>
              <a:tr h="465075">
                <a:tc>
                  <a:txBody>
                    <a:bodyPr/>
                    <a:lstStyle/>
                    <a:p>
                      <a:r>
                        <a:rPr lang="ru-RU" sz="1800" b="1" dirty="0" smtClean="0">
                          <a:solidFill>
                            <a:schemeClr val="tx2">
                              <a:lumMod val="50000"/>
                            </a:schemeClr>
                          </a:solidFill>
                          <a:latin typeface="Times New Roman" panose="02020603050405020304" pitchFamily="18" charset="0"/>
                          <a:cs typeface="Times New Roman" panose="02020603050405020304" pitchFamily="18" charset="0"/>
                        </a:rPr>
                        <a:t>Кабул </a:t>
                      </a:r>
                      <a:r>
                        <a:rPr lang="ru-RU" sz="1800" b="1" dirty="0" err="1" smtClean="0">
                          <a:solidFill>
                            <a:schemeClr val="tx2">
                              <a:lumMod val="50000"/>
                            </a:schemeClr>
                          </a:solidFill>
                          <a:latin typeface="Times New Roman" panose="02020603050405020304" pitchFamily="18" charset="0"/>
                          <a:cs typeface="Times New Roman" panose="02020603050405020304" pitchFamily="18" charset="0"/>
                        </a:rPr>
                        <a:t>итүче</a:t>
                      </a:r>
                      <a:r>
                        <a:rPr lang="ru-RU" sz="1800" b="1" dirty="0" smtClean="0">
                          <a:solidFill>
                            <a:schemeClr val="tx2">
                              <a:lumMod val="50000"/>
                            </a:schemeClr>
                          </a:solidFill>
                          <a:latin typeface="Times New Roman" panose="02020603050405020304" pitchFamily="18" charset="0"/>
                          <a:cs typeface="Times New Roman" panose="02020603050405020304" pitchFamily="18" charset="0"/>
                        </a:rPr>
                        <a:t> район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sz="1800" b="1" dirty="0" smtClean="0">
                          <a:solidFill>
                            <a:schemeClr val="tx2">
                              <a:lumMod val="50000"/>
                            </a:schemeClr>
                          </a:solidFill>
                          <a:latin typeface="Times New Roman" panose="02020603050405020304" pitchFamily="18" charset="0"/>
                          <a:cs typeface="Times New Roman" panose="02020603050405020304" pitchFamily="18" charset="0"/>
                        </a:rPr>
                        <a:t>Дата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sz="1800" b="1" dirty="0" smtClean="0">
                          <a:solidFill>
                            <a:schemeClr val="tx2">
                              <a:lumMod val="50000"/>
                            </a:schemeClr>
                          </a:solidFill>
                          <a:latin typeface="Times New Roman" panose="02020603050405020304" pitchFamily="18" charset="0"/>
                          <a:cs typeface="Times New Roman" panose="02020603050405020304" pitchFamily="18" charset="0"/>
                        </a:rPr>
                        <a:t>Катнашучы районнар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972939606"/>
                  </a:ext>
                </a:extLst>
              </a:tr>
              <a:tr h="0">
                <a:tc>
                  <a:txBody>
                    <a:bodyPr/>
                    <a:lstStyle/>
                    <a:p>
                      <a:r>
                        <a:rPr lang="tt-RU" sz="1800" b="0" dirty="0" smtClean="0">
                          <a:solidFill>
                            <a:schemeClr val="tx2">
                              <a:lumMod val="50000"/>
                            </a:schemeClr>
                          </a:solidFill>
                          <a:latin typeface="Times New Roman" panose="02020603050405020304" pitchFamily="18" charset="0"/>
                          <a:cs typeface="Times New Roman" panose="02020603050405020304" pitchFamily="18" charset="0"/>
                        </a:rPr>
                        <a:t>Спас муни</a:t>
                      </a:r>
                      <a:r>
                        <a:rPr lang="ru-RU" sz="1800" b="0" dirty="0" err="1" smtClean="0">
                          <a:solidFill>
                            <a:schemeClr val="tx2">
                              <a:lumMod val="50000"/>
                            </a:schemeClr>
                          </a:solidFill>
                          <a:latin typeface="Times New Roman" panose="02020603050405020304" pitchFamily="18" charset="0"/>
                          <a:cs typeface="Times New Roman" panose="02020603050405020304" pitchFamily="18" charset="0"/>
                        </a:rPr>
                        <a:t>ципаль</a:t>
                      </a:r>
                      <a:r>
                        <a:rPr lang="ru-RU" sz="1800" b="0" baseline="0" dirty="0" smtClean="0">
                          <a:solidFill>
                            <a:schemeClr val="tx2">
                              <a:lumMod val="50000"/>
                            </a:schemeClr>
                          </a:solidFill>
                          <a:latin typeface="Times New Roman" panose="02020603050405020304" pitchFamily="18" charset="0"/>
                          <a:cs typeface="Times New Roman" panose="02020603050405020304" pitchFamily="18" charset="0"/>
                        </a:rPr>
                        <a:t> районы</a:t>
                      </a:r>
                      <a:endParaRPr lang="ru-RU" sz="1800"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sz="1800" b="0" dirty="0" smtClean="0">
                          <a:solidFill>
                            <a:schemeClr val="tx2">
                              <a:lumMod val="50000"/>
                            </a:schemeClr>
                          </a:solidFill>
                          <a:latin typeface="Times New Roman" panose="02020603050405020304" pitchFamily="18" charset="0"/>
                          <a:cs typeface="Times New Roman" panose="02020603050405020304" pitchFamily="18" charset="0"/>
                        </a:rPr>
                        <a:t>29 </a:t>
                      </a:r>
                      <a:r>
                        <a:rPr lang="ru-RU" sz="1800" b="0" dirty="0" err="1" smtClean="0">
                          <a:solidFill>
                            <a:schemeClr val="tx2">
                              <a:lumMod val="50000"/>
                            </a:schemeClr>
                          </a:solidFill>
                          <a:latin typeface="Times New Roman" panose="02020603050405020304" pitchFamily="18" charset="0"/>
                          <a:cs typeface="Times New Roman" panose="02020603050405020304" pitchFamily="18" charset="0"/>
                        </a:rPr>
                        <a:t>гыйнвар</a:t>
                      </a:r>
                      <a:r>
                        <a:rPr lang="ru-RU" sz="1800" b="0" dirty="0" smtClean="0">
                          <a:solidFill>
                            <a:schemeClr val="tx2">
                              <a:lumMod val="50000"/>
                            </a:schemeClr>
                          </a:solidFill>
                          <a:latin typeface="Times New Roman" panose="02020603050405020304" pitchFamily="18" charset="0"/>
                          <a:cs typeface="Times New Roman" panose="02020603050405020304" pitchFamily="18" charset="0"/>
                        </a:rPr>
                        <a:t> </a:t>
                      </a:r>
                      <a:endParaRPr lang="ru-RU" sz="1800"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Яңа</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Чишмә</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Аксубай</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Норлат</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 </a:t>
                      </a:r>
                    </a:p>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Спас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Әлки</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Чирмешән</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 </a:t>
                      </a:r>
                    </a:p>
                  </a:txBody>
                  <a:tcPr marL="68580" marR="68580" marT="0" marB="0"/>
                </a:tc>
                <a:extLst>
                  <a:ext uri="{0D108BD9-81ED-4DB2-BD59-A6C34878D82A}">
                    <a16:rowId xmlns:a16="http://schemas.microsoft.com/office/drawing/2014/main" xmlns="" val="2231989591"/>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0" dirty="0" err="1" smtClean="0">
                          <a:solidFill>
                            <a:schemeClr val="tx2">
                              <a:lumMod val="50000"/>
                            </a:schemeClr>
                          </a:solidFill>
                          <a:latin typeface="Times New Roman" panose="02020603050405020304" pitchFamily="18" charset="0"/>
                          <a:cs typeface="Times New Roman" panose="02020603050405020304" pitchFamily="18" charset="0"/>
                        </a:rPr>
                        <a:t>Лаеш</a:t>
                      </a:r>
                      <a:r>
                        <a:rPr lang="ru-RU"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8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800" b="0" dirty="0" smtClean="0">
                          <a:solidFill>
                            <a:schemeClr val="tx2">
                              <a:lumMod val="50000"/>
                            </a:schemeClr>
                          </a:solidFill>
                          <a:latin typeface="Times New Roman" panose="02020603050405020304" pitchFamily="18" charset="0"/>
                          <a:cs typeface="Times New Roman" panose="02020603050405020304" pitchFamily="18" charset="0"/>
                        </a:rPr>
                        <a:t> районы </a:t>
                      </a:r>
                    </a:p>
                    <a:p>
                      <a:endParaRPr lang="ru-RU"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b="0" dirty="0" smtClean="0">
                          <a:solidFill>
                            <a:schemeClr val="tx2">
                              <a:lumMod val="50000"/>
                            </a:schemeClr>
                          </a:solidFill>
                          <a:latin typeface="Times New Roman" panose="02020603050405020304" pitchFamily="18" charset="0"/>
                          <a:cs typeface="Times New Roman" panose="02020603050405020304" pitchFamily="18" charset="0"/>
                        </a:rPr>
                        <a:t>31 </a:t>
                      </a:r>
                      <a:r>
                        <a:rPr lang="ru-RU" b="0" dirty="0" err="1" smtClean="0">
                          <a:solidFill>
                            <a:schemeClr val="tx2">
                              <a:lumMod val="50000"/>
                            </a:schemeClr>
                          </a:solidFill>
                          <a:latin typeface="Times New Roman" panose="02020603050405020304" pitchFamily="18" charset="0"/>
                          <a:cs typeface="Times New Roman" panose="02020603050405020304" pitchFamily="18" charset="0"/>
                        </a:rPr>
                        <a:t>гыйнвар</a:t>
                      </a:r>
                      <a:endParaRPr lang="ru-RU"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Лаеш</a:t>
                      </a:r>
                      <a:r>
                        <a:rPr lang="ru-RU" sz="1600" b="0" baseline="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Югары</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Ослан</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Чистай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 </a:t>
                      </a:r>
                    </a:p>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Алексеевск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Яшел</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tt-RU" sz="1600" b="0" dirty="0" smtClean="0">
                          <a:solidFill>
                            <a:schemeClr val="tx2">
                              <a:lumMod val="50000"/>
                            </a:schemeClr>
                          </a:solidFill>
                          <a:latin typeface="Times New Roman" panose="02020603050405020304" pitchFamily="18" charset="0"/>
                          <a:cs typeface="Times New Roman" panose="02020603050405020304" pitchFamily="18" charset="0"/>
                        </a:rPr>
                        <a:t>Үзән</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txBody>
                  <a:tcPr marL="68580" marR="68580" marT="0" marB="0"/>
                </a:tc>
                <a:extLst>
                  <a:ext uri="{0D108BD9-81ED-4DB2-BD59-A6C34878D82A}">
                    <a16:rowId xmlns:a16="http://schemas.microsoft.com/office/drawing/2014/main" xmlns="" val="554409361"/>
                  </a:ext>
                </a:extLst>
              </a:tr>
            </a:tbl>
          </a:graphicData>
        </a:graphic>
      </p:graphicFrame>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3904657"/>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8413" y="-2053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1043608" y="51470"/>
            <a:ext cx="6624736" cy="1938992"/>
          </a:xfrm>
          <a:prstGeom prst="rect">
            <a:avLst/>
          </a:prstGeom>
        </p:spPr>
        <p:txBody>
          <a:bodyPr wrap="square">
            <a:spAutoFit/>
          </a:bodyPr>
          <a:lstStyle/>
          <a:p>
            <a:pPr algn="ctr"/>
            <a:r>
              <a:rPr lang="ru-RU" sz="2400" b="1" dirty="0">
                <a:solidFill>
                  <a:srgbClr val="C00000"/>
                </a:solidFill>
                <a:latin typeface="Times New Roman"/>
                <a:ea typeface="Calibri"/>
                <a:cs typeface="Times New Roman"/>
              </a:rPr>
              <a:t>   2020 </a:t>
            </a:r>
            <a:r>
              <a:rPr lang="ru-RU" sz="2400" b="1" dirty="0" err="1">
                <a:solidFill>
                  <a:srgbClr val="C00000"/>
                </a:solidFill>
                <a:latin typeface="Times New Roman"/>
                <a:ea typeface="Calibri"/>
                <a:cs typeface="Times New Roman"/>
              </a:rPr>
              <a:t>елда</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Иң</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яхшы</a:t>
            </a:r>
            <a:r>
              <a:rPr lang="ru-RU" sz="2400" b="1" dirty="0">
                <a:solidFill>
                  <a:srgbClr val="C00000"/>
                </a:solidFill>
                <a:latin typeface="Times New Roman"/>
                <a:ea typeface="Calibri"/>
                <a:cs typeface="Times New Roman"/>
              </a:rPr>
              <a:t> татар теле </a:t>
            </a:r>
            <a:r>
              <a:rPr lang="ru-RU" sz="2400" b="1" dirty="0" err="1">
                <a:solidFill>
                  <a:srgbClr val="C00000"/>
                </a:solidFill>
                <a:latin typeface="Times New Roman"/>
                <a:ea typeface="Calibri"/>
                <a:cs typeface="Times New Roman"/>
              </a:rPr>
              <a:t>һәм</a:t>
            </a:r>
            <a:r>
              <a:rPr lang="ru-RU" sz="2400" b="1" dirty="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әдәбияты</a:t>
            </a:r>
            <a:r>
              <a:rPr lang="ru-RU" sz="2400" b="1" dirty="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укытучысы</a:t>
            </a:r>
            <a:r>
              <a:rPr lang="ru-RU" sz="2400" b="1" dirty="0" smtClean="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Россиякүләм</a:t>
            </a:r>
            <a:r>
              <a:rPr lang="ru-RU" sz="2400" b="1" dirty="0" smtClean="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бәйгесе</a:t>
            </a:r>
            <a:r>
              <a:rPr lang="ru-RU" sz="2400" b="1" dirty="0" smtClean="0">
                <a:solidFill>
                  <a:srgbClr val="C00000"/>
                </a:solidFill>
                <a:latin typeface="Times New Roman"/>
                <a:ea typeface="Calibri"/>
                <a:cs typeface="Times New Roman"/>
              </a:rPr>
              <a:t> зона </a:t>
            </a:r>
            <a:r>
              <a:rPr lang="ru-RU" sz="2400" b="1" dirty="0" err="1" smtClean="0">
                <a:solidFill>
                  <a:srgbClr val="C00000"/>
                </a:solidFill>
                <a:latin typeface="Times New Roman"/>
                <a:ea typeface="Calibri"/>
                <a:cs typeface="Times New Roman"/>
              </a:rPr>
              <a:t>этабы</a:t>
            </a:r>
            <a:endParaRPr lang="ru-RU" sz="2400" b="1" dirty="0" smtClean="0">
              <a:solidFill>
                <a:srgbClr val="C00000"/>
              </a:solidFill>
              <a:latin typeface="Times New Roman"/>
              <a:ea typeface="Calibri"/>
              <a:cs typeface="Times New Roman"/>
            </a:endParaRPr>
          </a:p>
          <a:p>
            <a:pPr algn="ctr"/>
            <a:r>
              <a:rPr lang="ru-RU" sz="2400" b="1" dirty="0">
                <a:solidFill>
                  <a:srgbClr val="C00000"/>
                </a:solidFill>
                <a:latin typeface="Times New Roman"/>
                <a:ea typeface="Calibri"/>
                <a:cs typeface="Times New Roman"/>
              </a:rPr>
              <a:t/>
            </a:r>
            <a:br>
              <a:rPr lang="ru-RU" sz="2400" b="1" dirty="0">
                <a:solidFill>
                  <a:srgbClr val="C00000"/>
                </a:solidFill>
                <a:latin typeface="Times New Roman"/>
                <a:ea typeface="Calibri"/>
                <a:cs typeface="Times New Roman"/>
              </a:rPr>
            </a:br>
            <a:endParaRPr lang="ru-RU" sz="2400" dirty="0"/>
          </a:p>
        </p:txBody>
      </p:sp>
      <p:graphicFrame>
        <p:nvGraphicFramePr>
          <p:cNvPr id="13" name="Таблица 12"/>
          <p:cNvGraphicFramePr>
            <a:graphicFrameLocks noGrp="1"/>
          </p:cNvGraphicFramePr>
          <p:nvPr>
            <p:extLst>
              <p:ext uri="{D42A27DB-BD31-4B8C-83A1-F6EECF244321}">
                <p14:modId xmlns:p14="http://schemas.microsoft.com/office/powerpoint/2010/main" val="3268949420"/>
              </p:ext>
            </p:extLst>
          </p:nvPr>
        </p:nvGraphicFramePr>
        <p:xfrm>
          <a:off x="323528" y="1460839"/>
          <a:ext cx="8568952" cy="2942521"/>
        </p:xfrm>
        <a:graphic>
          <a:graphicData uri="http://schemas.openxmlformats.org/drawingml/2006/table">
            <a:tbl>
              <a:tblPr firstRow="1" firstCol="1" bandRow="1">
                <a:tableStyleId>{3B4B98B0-60AC-42C2-AFA5-B58CD77FA1E5}</a:tableStyleId>
              </a:tblPr>
              <a:tblGrid>
                <a:gridCol w="2160240">
                  <a:extLst>
                    <a:ext uri="{9D8B030D-6E8A-4147-A177-3AD203B41FA5}">
                      <a16:colId xmlns:a16="http://schemas.microsoft.com/office/drawing/2014/main" xmlns="" val="3579249949"/>
                    </a:ext>
                  </a:extLst>
                </a:gridCol>
                <a:gridCol w="2890932">
                  <a:extLst>
                    <a:ext uri="{9D8B030D-6E8A-4147-A177-3AD203B41FA5}">
                      <a16:colId xmlns:a16="http://schemas.microsoft.com/office/drawing/2014/main" xmlns="" val="3915319301"/>
                    </a:ext>
                  </a:extLst>
                </a:gridCol>
                <a:gridCol w="3517780">
                  <a:extLst>
                    <a:ext uri="{9D8B030D-6E8A-4147-A177-3AD203B41FA5}">
                      <a16:colId xmlns:a16="http://schemas.microsoft.com/office/drawing/2014/main" xmlns="" val="938514477"/>
                    </a:ext>
                  </a:extLst>
                </a:gridCol>
              </a:tblGrid>
              <a:tr h="392281">
                <a:tc>
                  <a:txBody>
                    <a:bodyPr/>
                    <a:lstStyle/>
                    <a:p>
                      <a:r>
                        <a:rPr lang="ru-RU" sz="1800" b="1" dirty="0" smtClean="0">
                          <a:solidFill>
                            <a:schemeClr val="tx2">
                              <a:lumMod val="50000"/>
                            </a:schemeClr>
                          </a:solidFill>
                          <a:latin typeface="Times New Roman" panose="02020603050405020304" pitchFamily="18" charset="0"/>
                          <a:cs typeface="Times New Roman" panose="02020603050405020304" pitchFamily="18" charset="0"/>
                        </a:rPr>
                        <a:t>Кабул </a:t>
                      </a:r>
                      <a:r>
                        <a:rPr lang="ru-RU" sz="1800" b="1" dirty="0" err="1" smtClean="0">
                          <a:solidFill>
                            <a:schemeClr val="tx2">
                              <a:lumMod val="50000"/>
                            </a:schemeClr>
                          </a:solidFill>
                          <a:latin typeface="Times New Roman" panose="02020603050405020304" pitchFamily="18" charset="0"/>
                          <a:cs typeface="Times New Roman" panose="02020603050405020304" pitchFamily="18" charset="0"/>
                        </a:rPr>
                        <a:t>итүче</a:t>
                      </a:r>
                      <a:r>
                        <a:rPr lang="ru-RU" sz="1800" b="1" dirty="0" smtClean="0">
                          <a:solidFill>
                            <a:schemeClr val="tx2">
                              <a:lumMod val="50000"/>
                            </a:schemeClr>
                          </a:solidFill>
                          <a:latin typeface="Times New Roman" panose="02020603050405020304" pitchFamily="18" charset="0"/>
                          <a:cs typeface="Times New Roman" panose="02020603050405020304" pitchFamily="18" charset="0"/>
                        </a:rPr>
                        <a:t> район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sz="1800" b="1" dirty="0" smtClean="0">
                          <a:solidFill>
                            <a:schemeClr val="tx2">
                              <a:lumMod val="50000"/>
                            </a:schemeClr>
                          </a:solidFill>
                          <a:latin typeface="Times New Roman" panose="02020603050405020304" pitchFamily="18" charset="0"/>
                          <a:cs typeface="Times New Roman" panose="02020603050405020304" pitchFamily="18" charset="0"/>
                        </a:rPr>
                        <a:t>Дата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sz="1800" b="1" dirty="0" smtClean="0">
                          <a:solidFill>
                            <a:schemeClr val="tx2">
                              <a:lumMod val="50000"/>
                            </a:schemeClr>
                          </a:solidFill>
                          <a:latin typeface="Times New Roman" panose="02020603050405020304" pitchFamily="18" charset="0"/>
                          <a:cs typeface="Times New Roman" panose="02020603050405020304" pitchFamily="18" charset="0"/>
                        </a:rPr>
                        <a:t>Катнашучы районнар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972939606"/>
                  </a:ext>
                </a:extLst>
              </a:tr>
              <a:tr h="1275120">
                <a:tc>
                  <a:txBody>
                    <a:bodyPr/>
                    <a:lstStyle/>
                    <a:p>
                      <a:r>
                        <a:rPr lang="tt-RU" sz="1800" b="0" dirty="0" smtClean="0">
                          <a:solidFill>
                            <a:schemeClr val="tx2">
                              <a:lumMod val="50000"/>
                            </a:schemeClr>
                          </a:solidFill>
                          <a:latin typeface="Times New Roman" panose="02020603050405020304" pitchFamily="18" charset="0"/>
                          <a:cs typeface="Times New Roman" panose="02020603050405020304" pitchFamily="18" charset="0"/>
                        </a:rPr>
                        <a:t>Алабуга  муни</a:t>
                      </a:r>
                      <a:r>
                        <a:rPr lang="ru-RU" sz="1800" b="0" dirty="0" err="1" smtClean="0">
                          <a:solidFill>
                            <a:schemeClr val="tx2">
                              <a:lumMod val="50000"/>
                            </a:schemeClr>
                          </a:solidFill>
                          <a:latin typeface="Times New Roman" panose="02020603050405020304" pitchFamily="18" charset="0"/>
                          <a:cs typeface="Times New Roman" panose="02020603050405020304" pitchFamily="18" charset="0"/>
                        </a:rPr>
                        <a:t>ципаль</a:t>
                      </a:r>
                      <a:r>
                        <a:rPr lang="ru-RU" sz="1800" b="0" baseline="0" dirty="0" smtClean="0">
                          <a:solidFill>
                            <a:schemeClr val="tx2">
                              <a:lumMod val="50000"/>
                            </a:schemeClr>
                          </a:solidFill>
                          <a:latin typeface="Times New Roman" panose="02020603050405020304" pitchFamily="18" charset="0"/>
                          <a:cs typeface="Times New Roman" panose="02020603050405020304" pitchFamily="18" charset="0"/>
                        </a:rPr>
                        <a:t> районы</a:t>
                      </a:r>
                      <a:endParaRPr lang="ru-RU" sz="1800"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sz="1800" b="0" dirty="0" smtClean="0">
                          <a:solidFill>
                            <a:schemeClr val="tx2">
                              <a:lumMod val="50000"/>
                            </a:schemeClr>
                          </a:solidFill>
                          <a:latin typeface="Times New Roman" panose="02020603050405020304" pitchFamily="18" charset="0"/>
                          <a:cs typeface="Times New Roman" panose="02020603050405020304" pitchFamily="18" charset="0"/>
                        </a:rPr>
                        <a:t>3 февраль</a:t>
                      </a:r>
                      <a:endParaRPr lang="ru-RU" sz="1800"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Алабуга</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Мамадыш</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Питрәч</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 </a:t>
                      </a:r>
                    </a:p>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Балык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Бистәсе</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Саба</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txBody>
                  <a:tcPr marL="68580" marR="68580" marT="0" marB="0"/>
                </a:tc>
                <a:extLst>
                  <a:ext uri="{0D108BD9-81ED-4DB2-BD59-A6C34878D82A}">
                    <a16:rowId xmlns:a16="http://schemas.microsoft.com/office/drawing/2014/main" xmlns="" val="2231989591"/>
                  </a:ext>
                </a:extLst>
              </a:tr>
              <a:tr h="12751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0" dirty="0" smtClean="0">
                          <a:solidFill>
                            <a:schemeClr val="tx2">
                              <a:lumMod val="50000"/>
                            </a:schemeClr>
                          </a:solidFill>
                          <a:latin typeface="Times New Roman" panose="02020603050405020304" pitchFamily="18" charset="0"/>
                          <a:cs typeface="Times New Roman" panose="02020603050405020304" pitchFamily="18" charset="0"/>
                        </a:rPr>
                        <a:t>Яр </a:t>
                      </a:r>
                      <a:r>
                        <a:rPr lang="ru-RU" b="0" dirty="0" err="1" smtClean="0">
                          <a:solidFill>
                            <a:schemeClr val="tx2">
                              <a:lumMod val="50000"/>
                            </a:schemeClr>
                          </a:solidFill>
                          <a:latin typeface="Times New Roman" panose="02020603050405020304" pitchFamily="18" charset="0"/>
                          <a:cs typeface="Times New Roman" panose="02020603050405020304" pitchFamily="18" charset="0"/>
                        </a:rPr>
                        <a:t>Чаллы</a:t>
                      </a:r>
                      <a:r>
                        <a:rPr lang="ru-RU" b="0" baseline="0" dirty="0" smtClean="0">
                          <a:solidFill>
                            <a:schemeClr val="tx2">
                              <a:lumMod val="50000"/>
                            </a:schemeClr>
                          </a:solidFill>
                          <a:latin typeface="Times New Roman" panose="02020603050405020304" pitchFamily="18" charset="0"/>
                          <a:cs typeface="Times New Roman" panose="02020603050405020304" pitchFamily="18" charset="0"/>
                        </a:rPr>
                        <a:t> </a:t>
                      </a:r>
                      <a:r>
                        <a:rPr lang="ru-RU" b="0" baseline="0" dirty="0" err="1" smtClean="0">
                          <a:solidFill>
                            <a:schemeClr val="tx2">
                              <a:lumMod val="50000"/>
                            </a:schemeClr>
                          </a:solidFill>
                          <a:latin typeface="Times New Roman" panose="02020603050405020304" pitchFamily="18" charset="0"/>
                          <a:cs typeface="Times New Roman" panose="02020603050405020304" pitchFamily="18" charset="0"/>
                        </a:rPr>
                        <a:t>шәһәре</a:t>
                      </a:r>
                      <a:endParaRPr lang="ru-RU" sz="1800" b="0" dirty="0" smtClean="0">
                        <a:solidFill>
                          <a:schemeClr val="tx2">
                            <a:lumMod val="50000"/>
                          </a:schemeClr>
                        </a:solidFill>
                        <a:latin typeface="Times New Roman" panose="02020603050405020304" pitchFamily="18" charset="0"/>
                        <a:cs typeface="Times New Roman" panose="02020603050405020304" pitchFamily="18" charset="0"/>
                      </a:endParaRPr>
                    </a:p>
                    <a:p>
                      <a:endParaRPr lang="ru-RU"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b="0" dirty="0" smtClean="0">
                          <a:solidFill>
                            <a:schemeClr val="tx2">
                              <a:lumMod val="50000"/>
                            </a:schemeClr>
                          </a:solidFill>
                          <a:latin typeface="Times New Roman" panose="02020603050405020304" pitchFamily="18" charset="0"/>
                          <a:cs typeface="Times New Roman" panose="02020603050405020304" pitchFamily="18" charset="0"/>
                        </a:rPr>
                        <a:t>5 февраль</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Яр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Чаллы</a:t>
                      </a:r>
                      <a:r>
                        <a:rPr lang="ru-RU" sz="1600" b="0" baseline="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baseline="0" dirty="0" err="1" smtClean="0">
                          <a:solidFill>
                            <a:schemeClr val="tx2">
                              <a:lumMod val="50000"/>
                            </a:schemeClr>
                          </a:solidFill>
                          <a:latin typeface="Times New Roman" panose="02020603050405020304" pitchFamily="18" charset="0"/>
                          <a:cs typeface="Times New Roman" panose="02020603050405020304" pitchFamily="18" charset="0"/>
                        </a:rPr>
                        <a:t>шәһәре</a:t>
                      </a:r>
                      <a:endParaRPr lang="ru-RU" sz="1600" b="0" dirty="0" smtClean="0">
                        <a:solidFill>
                          <a:schemeClr val="tx2">
                            <a:lumMod val="50000"/>
                          </a:schemeClr>
                        </a:solidFill>
                        <a:latin typeface="Times New Roman" panose="02020603050405020304" pitchFamily="18" charset="0"/>
                        <a:cs typeface="Times New Roman" panose="02020603050405020304" pitchFamily="18" charset="0"/>
                      </a:endParaRP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Минзәлә</a:t>
                      </a:r>
                      <a:r>
                        <a:rPr lang="ru-RU" sz="1600" b="0" baseline="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Тукай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Әгерҗе</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 </a:t>
                      </a:r>
                    </a:p>
                    <a:p>
                      <a:r>
                        <a:rPr lang="ru-RU" sz="1600" b="0" dirty="0" smtClean="0">
                          <a:solidFill>
                            <a:schemeClr val="tx2">
                              <a:lumMod val="50000"/>
                            </a:schemeClr>
                          </a:solidFill>
                          <a:latin typeface="Times New Roman" panose="02020603050405020304" pitchFamily="18" charset="0"/>
                          <a:cs typeface="Times New Roman" panose="02020603050405020304" pitchFamily="18" charset="0"/>
                        </a:rPr>
                        <a:t>Менделеевск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txBody>
                  <a:tcPr marL="68580" marR="68580" marT="0" marB="0"/>
                </a:tc>
                <a:extLst>
                  <a:ext uri="{0D108BD9-81ED-4DB2-BD59-A6C34878D82A}">
                    <a16:rowId xmlns:a16="http://schemas.microsoft.com/office/drawing/2014/main" xmlns="" val="554409361"/>
                  </a:ext>
                </a:extLst>
              </a:tr>
            </a:tbl>
          </a:graphicData>
        </a:graphic>
      </p:graphicFrame>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1716321991"/>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8413" y="-2053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1043608" y="51470"/>
            <a:ext cx="6624736" cy="1938992"/>
          </a:xfrm>
          <a:prstGeom prst="rect">
            <a:avLst/>
          </a:prstGeom>
        </p:spPr>
        <p:txBody>
          <a:bodyPr wrap="square">
            <a:spAutoFit/>
          </a:bodyPr>
          <a:lstStyle/>
          <a:p>
            <a:pPr algn="ctr"/>
            <a:r>
              <a:rPr lang="ru-RU" sz="2400" b="1" dirty="0">
                <a:solidFill>
                  <a:srgbClr val="C00000"/>
                </a:solidFill>
                <a:latin typeface="Times New Roman"/>
                <a:ea typeface="Calibri"/>
                <a:cs typeface="Times New Roman"/>
              </a:rPr>
              <a:t>  2020 </a:t>
            </a:r>
            <a:r>
              <a:rPr lang="ru-RU" sz="2400" b="1" dirty="0" err="1" smtClean="0">
                <a:solidFill>
                  <a:srgbClr val="C00000"/>
                </a:solidFill>
                <a:latin typeface="Times New Roman"/>
                <a:ea typeface="Calibri"/>
                <a:cs typeface="Times New Roman"/>
              </a:rPr>
              <a:t>елда</a:t>
            </a:r>
            <a:r>
              <a:rPr lang="ru-RU" sz="2400" b="1" dirty="0" smtClean="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Иң</a:t>
            </a:r>
            <a:r>
              <a:rPr lang="ru-RU" sz="2400" b="1" dirty="0">
                <a:solidFill>
                  <a:srgbClr val="C00000"/>
                </a:solidFill>
                <a:latin typeface="Times New Roman"/>
                <a:ea typeface="Calibri"/>
                <a:cs typeface="Times New Roman"/>
              </a:rPr>
              <a:t> </a:t>
            </a:r>
            <a:r>
              <a:rPr lang="ru-RU" sz="2400" b="1" dirty="0" err="1">
                <a:solidFill>
                  <a:srgbClr val="C00000"/>
                </a:solidFill>
                <a:latin typeface="Times New Roman"/>
                <a:ea typeface="Calibri"/>
                <a:cs typeface="Times New Roman"/>
              </a:rPr>
              <a:t>яхшы</a:t>
            </a:r>
            <a:r>
              <a:rPr lang="ru-RU" sz="2400" b="1" dirty="0">
                <a:solidFill>
                  <a:srgbClr val="C00000"/>
                </a:solidFill>
                <a:latin typeface="Times New Roman"/>
                <a:ea typeface="Calibri"/>
                <a:cs typeface="Times New Roman"/>
              </a:rPr>
              <a:t> татар теле </a:t>
            </a:r>
            <a:r>
              <a:rPr lang="ru-RU" sz="2400" b="1" dirty="0" err="1">
                <a:solidFill>
                  <a:srgbClr val="C00000"/>
                </a:solidFill>
                <a:latin typeface="Times New Roman"/>
                <a:ea typeface="Calibri"/>
                <a:cs typeface="Times New Roman"/>
              </a:rPr>
              <a:t>һәм</a:t>
            </a:r>
            <a:r>
              <a:rPr lang="ru-RU" sz="2400" b="1" dirty="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әдәбияты</a:t>
            </a:r>
            <a:r>
              <a:rPr lang="ru-RU" sz="2400" b="1" dirty="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укытучысы</a:t>
            </a:r>
            <a:r>
              <a:rPr lang="ru-RU" sz="2400" b="1" dirty="0" smtClean="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Россиякүләм</a:t>
            </a:r>
            <a:r>
              <a:rPr lang="ru-RU" sz="2400" b="1" dirty="0" smtClean="0">
                <a:solidFill>
                  <a:srgbClr val="C00000"/>
                </a:solidFill>
                <a:latin typeface="Times New Roman"/>
                <a:ea typeface="Calibri"/>
                <a:cs typeface="Times New Roman"/>
              </a:rPr>
              <a:t> </a:t>
            </a:r>
            <a:r>
              <a:rPr lang="ru-RU" sz="2400" b="1" dirty="0" err="1" smtClean="0">
                <a:solidFill>
                  <a:srgbClr val="C00000"/>
                </a:solidFill>
                <a:latin typeface="Times New Roman"/>
                <a:ea typeface="Calibri"/>
                <a:cs typeface="Times New Roman"/>
              </a:rPr>
              <a:t>бәйгесе</a:t>
            </a:r>
            <a:r>
              <a:rPr lang="ru-RU" sz="2400" b="1" dirty="0" smtClean="0">
                <a:solidFill>
                  <a:srgbClr val="C00000"/>
                </a:solidFill>
                <a:latin typeface="Times New Roman"/>
                <a:ea typeface="Calibri"/>
                <a:cs typeface="Times New Roman"/>
              </a:rPr>
              <a:t> зона </a:t>
            </a:r>
            <a:r>
              <a:rPr lang="ru-RU" sz="2400" b="1" dirty="0" err="1" smtClean="0">
                <a:solidFill>
                  <a:srgbClr val="C00000"/>
                </a:solidFill>
                <a:latin typeface="Times New Roman"/>
                <a:ea typeface="Calibri"/>
                <a:cs typeface="Times New Roman"/>
              </a:rPr>
              <a:t>этабы</a:t>
            </a:r>
            <a:endParaRPr lang="ru-RU" sz="2400" b="1" dirty="0" smtClean="0">
              <a:solidFill>
                <a:srgbClr val="C00000"/>
              </a:solidFill>
              <a:latin typeface="Times New Roman"/>
              <a:ea typeface="Calibri"/>
              <a:cs typeface="Times New Roman"/>
            </a:endParaRPr>
          </a:p>
          <a:p>
            <a:pPr algn="ctr"/>
            <a:r>
              <a:rPr lang="ru-RU" sz="2400" b="1" dirty="0">
                <a:solidFill>
                  <a:srgbClr val="C00000"/>
                </a:solidFill>
                <a:latin typeface="Times New Roman"/>
                <a:ea typeface="Calibri"/>
                <a:cs typeface="Times New Roman"/>
              </a:rPr>
              <a:t/>
            </a:r>
            <a:br>
              <a:rPr lang="ru-RU" sz="2400" b="1" dirty="0">
                <a:solidFill>
                  <a:srgbClr val="C00000"/>
                </a:solidFill>
                <a:latin typeface="Times New Roman"/>
                <a:ea typeface="Calibri"/>
                <a:cs typeface="Times New Roman"/>
              </a:rPr>
            </a:br>
            <a:endParaRPr lang="ru-RU" sz="2400" dirty="0"/>
          </a:p>
        </p:txBody>
      </p:sp>
      <p:graphicFrame>
        <p:nvGraphicFramePr>
          <p:cNvPr id="13" name="Таблица 12"/>
          <p:cNvGraphicFramePr>
            <a:graphicFrameLocks noGrp="1"/>
          </p:cNvGraphicFramePr>
          <p:nvPr>
            <p:extLst>
              <p:ext uri="{D42A27DB-BD31-4B8C-83A1-F6EECF244321}">
                <p14:modId xmlns:p14="http://schemas.microsoft.com/office/powerpoint/2010/main" val="2870407463"/>
              </p:ext>
            </p:extLst>
          </p:nvPr>
        </p:nvGraphicFramePr>
        <p:xfrm>
          <a:off x="323528" y="1141485"/>
          <a:ext cx="8568952" cy="3648325"/>
        </p:xfrm>
        <a:graphic>
          <a:graphicData uri="http://schemas.openxmlformats.org/drawingml/2006/table">
            <a:tbl>
              <a:tblPr firstRow="1" firstCol="1" bandRow="1">
                <a:tableStyleId>{3B4B98B0-60AC-42C2-AFA5-B58CD77FA1E5}</a:tableStyleId>
              </a:tblPr>
              <a:tblGrid>
                <a:gridCol w="2808312">
                  <a:extLst>
                    <a:ext uri="{9D8B030D-6E8A-4147-A177-3AD203B41FA5}">
                      <a16:colId xmlns:a16="http://schemas.microsoft.com/office/drawing/2014/main" xmlns="" val="3579249949"/>
                    </a:ext>
                  </a:extLst>
                </a:gridCol>
                <a:gridCol w="2242860">
                  <a:extLst>
                    <a:ext uri="{9D8B030D-6E8A-4147-A177-3AD203B41FA5}">
                      <a16:colId xmlns:a16="http://schemas.microsoft.com/office/drawing/2014/main" xmlns="" val="3915319301"/>
                    </a:ext>
                  </a:extLst>
                </a:gridCol>
                <a:gridCol w="3517780">
                  <a:extLst>
                    <a:ext uri="{9D8B030D-6E8A-4147-A177-3AD203B41FA5}">
                      <a16:colId xmlns:a16="http://schemas.microsoft.com/office/drawing/2014/main" xmlns="" val="938514477"/>
                    </a:ext>
                  </a:extLst>
                </a:gridCol>
              </a:tblGrid>
              <a:tr h="392281">
                <a:tc>
                  <a:txBody>
                    <a:bodyPr/>
                    <a:lstStyle/>
                    <a:p>
                      <a:r>
                        <a:rPr lang="ru-RU" sz="1800" b="1" dirty="0" smtClean="0">
                          <a:solidFill>
                            <a:schemeClr val="tx2">
                              <a:lumMod val="50000"/>
                            </a:schemeClr>
                          </a:solidFill>
                          <a:latin typeface="Times New Roman" panose="02020603050405020304" pitchFamily="18" charset="0"/>
                          <a:cs typeface="Times New Roman" panose="02020603050405020304" pitchFamily="18" charset="0"/>
                        </a:rPr>
                        <a:t>Кабул </a:t>
                      </a:r>
                      <a:r>
                        <a:rPr lang="ru-RU" sz="1800" b="1" dirty="0" err="1" smtClean="0">
                          <a:solidFill>
                            <a:schemeClr val="tx2">
                              <a:lumMod val="50000"/>
                            </a:schemeClr>
                          </a:solidFill>
                          <a:latin typeface="Times New Roman" panose="02020603050405020304" pitchFamily="18" charset="0"/>
                          <a:cs typeface="Times New Roman" panose="02020603050405020304" pitchFamily="18" charset="0"/>
                        </a:rPr>
                        <a:t>итүче</a:t>
                      </a:r>
                      <a:r>
                        <a:rPr lang="ru-RU" sz="1800" b="1" dirty="0" smtClean="0">
                          <a:solidFill>
                            <a:schemeClr val="tx2">
                              <a:lumMod val="50000"/>
                            </a:schemeClr>
                          </a:solidFill>
                          <a:latin typeface="Times New Roman" panose="02020603050405020304" pitchFamily="18" charset="0"/>
                          <a:cs typeface="Times New Roman" panose="02020603050405020304" pitchFamily="18" charset="0"/>
                        </a:rPr>
                        <a:t> район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sz="1800" b="1" dirty="0" smtClean="0">
                          <a:solidFill>
                            <a:schemeClr val="tx2">
                              <a:lumMod val="50000"/>
                            </a:schemeClr>
                          </a:solidFill>
                          <a:latin typeface="Times New Roman" panose="02020603050405020304" pitchFamily="18" charset="0"/>
                          <a:cs typeface="Times New Roman" panose="02020603050405020304" pitchFamily="18" charset="0"/>
                        </a:rPr>
                        <a:t>Дата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sz="1800" b="1" dirty="0" smtClean="0">
                          <a:solidFill>
                            <a:schemeClr val="tx2">
                              <a:lumMod val="50000"/>
                            </a:schemeClr>
                          </a:solidFill>
                          <a:latin typeface="Times New Roman" panose="02020603050405020304" pitchFamily="18" charset="0"/>
                          <a:cs typeface="Times New Roman" panose="02020603050405020304" pitchFamily="18" charset="0"/>
                        </a:rPr>
                        <a:t>Катнашучы районнар </a:t>
                      </a:r>
                      <a:endParaRPr lang="ru-RU" sz="1800" b="1"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972939606"/>
                  </a:ext>
                </a:extLst>
              </a:tr>
              <a:tr h="573804">
                <a:tc>
                  <a:txBody>
                    <a:bodyPr/>
                    <a:lstStyle/>
                    <a:p>
                      <a:r>
                        <a:rPr lang="ru-RU" b="0" dirty="0" err="1" smtClean="0">
                          <a:solidFill>
                            <a:schemeClr val="tx2">
                              <a:lumMod val="50000"/>
                            </a:schemeClr>
                          </a:solidFill>
                          <a:latin typeface="Times New Roman" panose="02020603050405020304" pitchFamily="18" charset="0"/>
                          <a:cs typeface="Times New Roman" panose="02020603050405020304" pitchFamily="18" charset="0"/>
                        </a:rPr>
                        <a:t>Түбән</a:t>
                      </a:r>
                      <a:r>
                        <a:rPr lang="ru-RU" b="0" dirty="0" smtClean="0">
                          <a:solidFill>
                            <a:schemeClr val="tx2">
                              <a:lumMod val="50000"/>
                            </a:schemeClr>
                          </a:solidFill>
                          <a:latin typeface="Times New Roman" panose="02020603050405020304" pitchFamily="18" charset="0"/>
                          <a:cs typeface="Times New Roman" panose="02020603050405020304" pitchFamily="18" charset="0"/>
                        </a:rPr>
                        <a:t> Кама </a:t>
                      </a:r>
                      <a:r>
                        <a:rPr lang="tt-RU" b="0" dirty="0" smtClean="0">
                          <a:solidFill>
                            <a:schemeClr val="tx2">
                              <a:lumMod val="50000"/>
                            </a:schemeClr>
                          </a:solidFill>
                          <a:latin typeface="Times New Roman" panose="02020603050405020304" pitchFamily="18" charset="0"/>
                          <a:cs typeface="Times New Roman" panose="02020603050405020304" pitchFamily="18" charset="0"/>
                        </a:rPr>
                        <a:t>муниципаль районы</a:t>
                      </a:r>
                      <a:endParaRPr lang="ru-RU"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b="0" dirty="0" smtClean="0">
                          <a:solidFill>
                            <a:schemeClr val="tx2">
                              <a:lumMod val="50000"/>
                            </a:schemeClr>
                          </a:solidFill>
                          <a:latin typeface="Times New Roman" panose="02020603050405020304" pitchFamily="18" charset="0"/>
                          <a:cs typeface="Times New Roman" panose="02020603050405020304" pitchFamily="18" charset="0"/>
                        </a:rPr>
                        <a:t>7 февраль</a:t>
                      </a:r>
                    </a:p>
                    <a:p>
                      <a:endParaRPr lang="ru-RU" b="0" dirty="0" smtClean="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Түбән</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Кама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Мөслим</a:t>
                      </a:r>
                      <a:r>
                        <a:rPr lang="ru-RU" sz="1600" b="0" baseline="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Сарман</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a:t>
                      </a:r>
                      <a:r>
                        <a:rPr lang="ru-RU" sz="1600" b="0" dirty="0" err="1" smtClean="0">
                          <a:solidFill>
                            <a:schemeClr val="tx2">
                              <a:lumMod val="50000"/>
                            </a:schemeClr>
                          </a:solidFill>
                          <a:latin typeface="Times New Roman" panose="02020603050405020304" pitchFamily="18" charset="0"/>
                          <a:cs typeface="Times New Roman" panose="02020603050405020304" pitchFamily="18" charset="0"/>
                        </a:rPr>
                        <a:t>муниципаль</a:t>
                      </a:r>
                      <a:r>
                        <a:rPr lang="ru-RU" sz="1600" b="0" dirty="0" smtClean="0">
                          <a:solidFill>
                            <a:schemeClr val="tx2">
                              <a:lumMod val="50000"/>
                            </a:schemeClr>
                          </a:solidFill>
                          <a:latin typeface="Times New Roman" panose="02020603050405020304" pitchFamily="18" charset="0"/>
                          <a:cs typeface="Times New Roman" panose="02020603050405020304" pitchFamily="18" charset="0"/>
                        </a:rPr>
                        <a:t> районы</a:t>
                      </a:r>
                    </a:p>
                    <a:p>
                      <a:r>
                        <a:rPr lang="tt-RU" sz="1600" b="0" dirty="0" smtClean="0">
                          <a:solidFill>
                            <a:schemeClr val="tx2">
                              <a:lumMod val="50000"/>
                            </a:schemeClr>
                          </a:solidFill>
                          <a:latin typeface="Times New Roman" panose="02020603050405020304" pitchFamily="18" charset="0"/>
                          <a:cs typeface="Times New Roman" panose="02020603050405020304" pitchFamily="18" charset="0"/>
                        </a:rPr>
                        <a:t>Зәй муниципаль районы</a:t>
                      </a:r>
                    </a:p>
                    <a:p>
                      <a:r>
                        <a:rPr lang="tt-RU" sz="1600" b="0" dirty="0" smtClean="0">
                          <a:solidFill>
                            <a:schemeClr val="tx2">
                              <a:lumMod val="50000"/>
                            </a:schemeClr>
                          </a:solidFill>
                          <a:latin typeface="Times New Roman" panose="02020603050405020304" pitchFamily="18" charset="0"/>
                          <a:cs typeface="Times New Roman" panose="02020603050405020304" pitchFamily="18" charset="0"/>
                        </a:rPr>
                        <a:t>Актаныш муниципаль районы</a:t>
                      </a:r>
                    </a:p>
                  </a:txBody>
                  <a:tcPr marL="68580" marR="68580" marT="0" marB="0"/>
                </a:tc>
                <a:extLst>
                  <a:ext uri="{0D108BD9-81ED-4DB2-BD59-A6C34878D82A}">
                    <a16:rowId xmlns:a16="http://schemas.microsoft.com/office/drawing/2014/main" xmlns="" val="2276173683"/>
                  </a:ext>
                </a:extLst>
              </a:tr>
              <a:tr h="573804">
                <a:tc>
                  <a:txBody>
                    <a:bodyPr/>
                    <a:lstStyle/>
                    <a:p>
                      <a:r>
                        <a:rPr lang="tt-RU" b="0" dirty="0" smtClean="0">
                          <a:solidFill>
                            <a:schemeClr val="tx2">
                              <a:lumMod val="50000"/>
                            </a:schemeClr>
                          </a:solidFill>
                          <a:latin typeface="Times New Roman" panose="02020603050405020304" pitchFamily="18" charset="0"/>
                          <a:cs typeface="Times New Roman" panose="02020603050405020304" pitchFamily="18" charset="0"/>
                        </a:rPr>
                        <a:t>Буа муниципаль районы</a:t>
                      </a:r>
                      <a:endParaRPr lang="ru-RU"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b="0" dirty="0" smtClean="0">
                          <a:solidFill>
                            <a:schemeClr val="tx2">
                              <a:lumMod val="50000"/>
                            </a:schemeClr>
                          </a:solidFill>
                          <a:latin typeface="Times New Roman" panose="02020603050405020304" pitchFamily="18" charset="0"/>
                          <a:cs typeface="Times New Roman" panose="02020603050405020304" pitchFamily="18" charset="0"/>
                        </a:rPr>
                        <a:t>10  февраль</a:t>
                      </a:r>
                    </a:p>
                    <a:p>
                      <a:endParaRPr lang="tt-RU" b="0" dirty="0" smtClean="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sz="1600" b="0" dirty="0" smtClean="0">
                          <a:solidFill>
                            <a:schemeClr val="tx2">
                              <a:lumMod val="50000"/>
                            </a:schemeClr>
                          </a:solidFill>
                          <a:latin typeface="Times New Roman" panose="02020603050405020304" pitchFamily="18" charset="0"/>
                          <a:cs typeface="Times New Roman" panose="02020603050405020304" pitchFamily="18" charset="0"/>
                        </a:rPr>
                        <a:t>Буа муниципаль районы</a:t>
                      </a:r>
                    </a:p>
                    <a:p>
                      <a:r>
                        <a:rPr lang="tt-RU" sz="1600" b="0" dirty="0" smtClean="0">
                          <a:solidFill>
                            <a:schemeClr val="tx2">
                              <a:lumMod val="50000"/>
                            </a:schemeClr>
                          </a:solidFill>
                          <a:latin typeface="Times New Roman" panose="02020603050405020304" pitchFamily="18" charset="0"/>
                          <a:cs typeface="Times New Roman" panose="02020603050405020304" pitchFamily="18" charset="0"/>
                        </a:rPr>
                        <a:t>Кама Тамагы</a:t>
                      </a:r>
                      <a:r>
                        <a:rPr lang="tt-RU" sz="1600" b="0" baseline="0" dirty="0" smtClean="0">
                          <a:solidFill>
                            <a:schemeClr val="tx2">
                              <a:lumMod val="50000"/>
                            </a:schemeClr>
                          </a:solidFill>
                          <a:latin typeface="Times New Roman" panose="02020603050405020304" pitchFamily="18" charset="0"/>
                          <a:cs typeface="Times New Roman" panose="02020603050405020304" pitchFamily="18" charset="0"/>
                        </a:rPr>
                        <a:t> муниципаль районы</a:t>
                      </a:r>
                    </a:p>
                    <a:p>
                      <a:r>
                        <a:rPr lang="tt-RU" sz="1600" b="0" baseline="0" dirty="0" smtClean="0">
                          <a:solidFill>
                            <a:schemeClr val="tx2">
                              <a:lumMod val="50000"/>
                            </a:schemeClr>
                          </a:solidFill>
                          <a:latin typeface="Times New Roman" panose="02020603050405020304" pitchFamily="18" charset="0"/>
                          <a:cs typeface="Times New Roman" panose="02020603050405020304" pitchFamily="18" charset="0"/>
                        </a:rPr>
                        <a:t>Апас муниципаль районы</a:t>
                      </a:r>
                    </a:p>
                    <a:p>
                      <a:r>
                        <a:rPr lang="tt-RU" sz="1600" b="0" baseline="0" dirty="0" smtClean="0">
                          <a:solidFill>
                            <a:schemeClr val="tx2">
                              <a:lumMod val="50000"/>
                            </a:schemeClr>
                          </a:solidFill>
                          <a:latin typeface="Times New Roman" panose="02020603050405020304" pitchFamily="18" charset="0"/>
                          <a:cs typeface="Times New Roman" panose="02020603050405020304" pitchFamily="18" charset="0"/>
                        </a:rPr>
                        <a:t>Тәтеш муниципаль районы</a:t>
                      </a:r>
                    </a:p>
                    <a:p>
                      <a:r>
                        <a:rPr lang="tt-RU" sz="1600" b="0" baseline="0" dirty="0" smtClean="0">
                          <a:solidFill>
                            <a:schemeClr val="tx2">
                              <a:lumMod val="50000"/>
                            </a:schemeClr>
                          </a:solidFill>
                          <a:latin typeface="Times New Roman" panose="02020603050405020304" pitchFamily="18" charset="0"/>
                          <a:cs typeface="Times New Roman" panose="02020603050405020304" pitchFamily="18" charset="0"/>
                        </a:rPr>
                        <a:t>Чүпрәле муниципаль районы</a:t>
                      </a:r>
                      <a:endParaRPr lang="tt-RU" sz="1600" b="0" dirty="0" smtClean="0">
                        <a:solidFill>
                          <a:schemeClr val="tx2">
                            <a:lumMod val="50000"/>
                          </a:schemeClr>
                        </a:solidFill>
                        <a:latin typeface="Times New Roman" panose="02020603050405020304" pitchFamily="18" charset="0"/>
                        <a:cs typeface="Times New Roman" panose="02020603050405020304" pitchFamily="18" charset="0"/>
                      </a:endParaRPr>
                    </a:p>
                    <a:p>
                      <a:r>
                        <a:rPr lang="tt-RU" sz="1600" b="0" dirty="0" smtClean="0">
                          <a:solidFill>
                            <a:schemeClr val="tx2">
                              <a:lumMod val="50000"/>
                            </a:schemeClr>
                          </a:solidFill>
                          <a:latin typeface="Times New Roman" panose="02020603050405020304" pitchFamily="18" charset="0"/>
                          <a:cs typeface="Times New Roman" panose="02020603050405020304" pitchFamily="18" charset="0"/>
                        </a:rPr>
                        <a:t>Кайбыч  муниципаль районы</a:t>
                      </a:r>
                    </a:p>
                  </a:txBody>
                  <a:tcPr marL="68580" marR="68580" marT="0" marB="0"/>
                </a:tc>
                <a:extLst>
                  <a:ext uri="{0D108BD9-81ED-4DB2-BD59-A6C34878D82A}">
                    <a16:rowId xmlns:a16="http://schemas.microsoft.com/office/drawing/2014/main" xmlns="" val="2213675283"/>
                  </a:ext>
                </a:extLst>
              </a:tr>
              <a:tr h="573804">
                <a:tc>
                  <a:txBody>
                    <a:bodyPr/>
                    <a:lstStyle/>
                    <a:p>
                      <a:r>
                        <a:rPr lang="tt-RU" b="0" dirty="0" smtClean="0">
                          <a:solidFill>
                            <a:schemeClr val="tx2">
                              <a:lumMod val="50000"/>
                            </a:schemeClr>
                          </a:solidFill>
                          <a:latin typeface="Times New Roman" panose="02020603050405020304" pitchFamily="18" charset="0"/>
                          <a:cs typeface="Times New Roman" panose="02020603050405020304" pitchFamily="18" charset="0"/>
                        </a:rPr>
                        <a:t>Казан шәһәре </a:t>
                      </a:r>
                      <a:endParaRPr lang="ru-RU" b="0" dirty="0">
                        <a:solidFill>
                          <a:schemeClr val="tx2">
                            <a:lumMod val="50000"/>
                          </a:schemeClr>
                        </a:solidFill>
                        <a:latin typeface="Times New Roman" panose="02020603050405020304" pitchFamily="18" charset="0"/>
                        <a:cs typeface="Times New Roman" panose="02020603050405020304" pitchFamily="18" charset="0"/>
                      </a:endParaRPr>
                    </a:p>
                  </a:txBody>
                  <a:tcPr marL="68580" marR="68580" marT="0" marB="0"/>
                </a:tc>
                <a:tc>
                  <a:txBody>
                    <a:bodyPr/>
                    <a:lstStyle/>
                    <a:p>
                      <a:r>
                        <a:rPr lang="tt-RU" b="0" dirty="0" smtClean="0">
                          <a:solidFill>
                            <a:schemeClr val="tx2">
                              <a:lumMod val="50000"/>
                            </a:schemeClr>
                          </a:solidFill>
                          <a:latin typeface="Times New Roman" panose="02020603050405020304" pitchFamily="18" charset="0"/>
                          <a:cs typeface="Times New Roman" panose="02020603050405020304" pitchFamily="18" charset="0"/>
                        </a:rPr>
                        <a:t>12  февраль</a:t>
                      </a:r>
                    </a:p>
                  </a:txBody>
                  <a:tcPr marL="68580" marR="68580" marT="0" marB="0"/>
                </a:tc>
                <a:tc>
                  <a:txBody>
                    <a:bodyPr/>
                    <a:lstStyle/>
                    <a:p>
                      <a:r>
                        <a:rPr lang="tt-RU" sz="1600" b="0" dirty="0" smtClean="0">
                          <a:solidFill>
                            <a:schemeClr val="tx2">
                              <a:lumMod val="50000"/>
                            </a:schemeClr>
                          </a:solidFill>
                          <a:latin typeface="Times New Roman" panose="02020603050405020304" pitchFamily="18" charset="0"/>
                          <a:cs typeface="Times New Roman" panose="02020603050405020304" pitchFamily="18" charset="0"/>
                        </a:rPr>
                        <a:t>Казан шәһәре </a:t>
                      </a:r>
                    </a:p>
                  </a:txBody>
                  <a:tcPr marL="68580" marR="68580" marT="0" marB="0"/>
                </a:tc>
                <a:extLst>
                  <a:ext uri="{0D108BD9-81ED-4DB2-BD59-A6C34878D82A}">
                    <a16:rowId xmlns:a16="http://schemas.microsoft.com/office/drawing/2014/main" xmlns="" val="620175471"/>
                  </a:ext>
                </a:extLst>
              </a:tr>
            </a:tbl>
          </a:graphicData>
        </a:graphic>
      </p:graphicFrame>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569022264"/>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8413" y="-2053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Объект 4"/>
          <p:cNvSpPr>
            <a:spLocks noGrp="1"/>
          </p:cNvSpPr>
          <p:nvPr>
            <p:ph idx="1"/>
          </p:nvPr>
        </p:nvSpPr>
        <p:spPr/>
        <p:txBody>
          <a:bodyPr/>
          <a:lstStyle/>
          <a:p>
            <a:endParaRPr lang="tt-RU" dirty="0" smtClean="0"/>
          </a:p>
          <a:p>
            <a:pPr marL="0" indent="0">
              <a:buNone/>
            </a:pPr>
            <a:r>
              <a:rPr lang="tt-RU" sz="1800" dirty="0" smtClean="0">
                <a:solidFill>
                  <a:srgbClr val="FF0000"/>
                </a:solidFill>
                <a:latin typeface="Times New Roman" panose="02020603050405020304" pitchFamily="18" charset="0"/>
                <a:cs typeface="Times New Roman" panose="02020603050405020304" pitchFamily="18" charset="0"/>
              </a:rPr>
              <a:t>Бәйгенең кереш этабы: </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a:t>
            </a:r>
            <a:r>
              <a:rPr lang="tt-RU" sz="1800" dirty="0" smtClean="0">
                <a:solidFill>
                  <a:schemeClr val="tx2">
                    <a:lumMod val="75000"/>
                  </a:schemeClr>
                </a:solidFill>
                <a:latin typeface="Times New Roman" panose="02020603050405020304" pitchFamily="18" charset="0"/>
                <a:cs typeface="Times New Roman" panose="02020603050405020304" pitchFamily="18" charset="0"/>
              </a:rPr>
              <a:t>Интернет-ресурс</a:t>
            </a:r>
            <a:r>
              <a:rPr lang="tt-RU" sz="1800" dirty="0">
                <a:solidFill>
                  <a:schemeClr val="tx2">
                    <a:lumMod val="75000"/>
                  </a:schemeClr>
                </a:solidFill>
                <a:latin typeface="Times New Roman" panose="02020603050405020304" pitchFamily="18" charset="0"/>
                <a:cs typeface="Times New Roman" panose="02020603050405020304" pitchFamily="18" charset="0"/>
              </a:rPr>
              <a:t>» һәм «Эссе» </a:t>
            </a:r>
            <a:r>
              <a:rPr lang="tt-RU" sz="1800" dirty="0" smtClean="0">
                <a:solidFill>
                  <a:schemeClr val="tx2">
                    <a:lumMod val="75000"/>
                  </a:schemeClr>
                </a:solidFill>
                <a:latin typeface="Times New Roman" panose="02020603050405020304" pitchFamily="18" charset="0"/>
                <a:cs typeface="Times New Roman" panose="02020603050405020304" pitchFamily="18" charset="0"/>
              </a:rPr>
              <a:t>(10 нчы мартка кадәр)</a:t>
            </a:r>
          </a:p>
          <a:p>
            <a:pPr marL="0" indent="0">
              <a:buNone/>
            </a:pPr>
            <a:r>
              <a:rPr lang="tt-RU" sz="1800" dirty="0" smtClean="0">
                <a:solidFill>
                  <a:srgbClr val="FF0000"/>
                </a:solidFill>
                <a:latin typeface="Times New Roman" panose="02020603050405020304" pitchFamily="18" charset="0"/>
                <a:cs typeface="Times New Roman" panose="02020603050405020304" pitchFamily="18" charset="0"/>
              </a:rPr>
              <a:t>Бәйгенең төп этабы:</a:t>
            </a:r>
          </a:p>
          <a:p>
            <a:pPr marL="0" indent="0">
              <a:buNone/>
            </a:pPr>
            <a:r>
              <a:rPr lang="en-US" sz="1800" dirty="0" smtClean="0">
                <a:solidFill>
                  <a:schemeClr val="tx2">
                    <a:lumMod val="60000"/>
                    <a:lumOff val="40000"/>
                  </a:schemeClr>
                </a:solidFill>
                <a:latin typeface="Times New Roman" panose="02020603050405020304" pitchFamily="18" charset="0"/>
                <a:cs typeface="Times New Roman" panose="02020603050405020304" pitchFamily="18" charset="0"/>
              </a:rPr>
              <a:t>I </a:t>
            </a:r>
            <a:r>
              <a:rPr lang="ru-RU" sz="1800" dirty="0" smtClean="0">
                <a:solidFill>
                  <a:schemeClr val="tx2">
                    <a:lumMod val="60000"/>
                    <a:lumOff val="40000"/>
                  </a:schemeClr>
                </a:solidFill>
                <a:latin typeface="Times New Roman" panose="02020603050405020304" pitchFamily="18" charset="0"/>
                <a:cs typeface="Times New Roman" panose="02020603050405020304" pitchFamily="18" charset="0"/>
              </a:rPr>
              <a:t>тур </a:t>
            </a:r>
            <a:r>
              <a:rPr lang="ru-RU" sz="1800" dirty="0" smtClean="0">
                <a:latin typeface="Times New Roman" panose="02020603050405020304" pitchFamily="18" charset="0"/>
                <a:cs typeface="Times New Roman" panose="02020603050405020304" pitchFamily="18" charset="0"/>
              </a:rPr>
              <a:t>– </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«Д</a:t>
            </a:r>
            <a:r>
              <a:rPr lang="tt-RU" sz="1800" dirty="0" smtClean="0">
                <a:solidFill>
                  <a:schemeClr val="tx2">
                    <a:lumMod val="75000"/>
                  </a:schemeClr>
                </a:solidFill>
                <a:latin typeface="Times New Roman" panose="02020603050405020304" pitchFamily="18" charset="0"/>
                <a:cs typeface="Times New Roman" panose="02020603050405020304" pitchFamily="18" charset="0"/>
              </a:rPr>
              <a:t>әрес</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(30 мин), «Д</a:t>
            </a:r>
            <a:r>
              <a:rPr lang="tt-RU" sz="1800" dirty="0" smtClean="0">
                <a:solidFill>
                  <a:schemeClr val="tx2">
                    <a:lumMod val="75000"/>
                  </a:schemeClr>
                </a:solidFill>
                <a:latin typeface="Times New Roman" panose="02020603050405020304" pitchFamily="18" charset="0"/>
                <a:cs typeface="Times New Roman" panose="02020603050405020304" pitchFamily="18" charset="0"/>
              </a:rPr>
              <a:t>әрестән тыш чара</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(30 мин)</a:t>
            </a:r>
          </a:p>
          <a:p>
            <a:pPr marL="0" indent="0">
              <a:buNone/>
            </a:pPr>
            <a:r>
              <a:rPr lang="ru-RU" sz="1800" dirty="0">
                <a:solidFill>
                  <a:schemeClr val="tx2">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Дәрестән</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800" dirty="0" err="1">
                <a:solidFill>
                  <a:schemeClr val="tx2">
                    <a:lumMod val="75000"/>
                  </a:schemeClr>
                </a:solidFill>
                <a:latin typeface="Times New Roman" panose="02020603050405020304" pitchFamily="18" charset="0"/>
                <a:cs typeface="Times New Roman" panose="02020603050405020304" pitchFamily="18" charset="0"/>
              </a:rPr>
              <a:t>тыш</a:t>
            </a:r>
            <a:r>
              <a:rPr lang="ru-RU" sz="1800" dirty="0">
                <a:solidFill>
                  <a:schemeClr val="tx2">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чараның</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темасы</a:t>
            </a:r>
            <a:r>
              <a:rPr lang="ru-RU" sz="1800" dirty="0">
                <a:solidFill>
                  <a:schemeClr val="tx2">
                    <a:lumMod val="75000"/>
                  </a:schemeClr>
                </a:solidFill>
                <a:latin typeface="Times New Roman" panose="02020603050405020304" pitchFamily="18" charset="0"/>
                <a:cs typeface="Times New Roman" panose="02020603050405020304" pitchFamily="18" charset="0"/>
              </a:rPr>
              <a:t> </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Бөек</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Җиңүнең</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800" dirty="0">
                <a:solidFill>
                  <a:schemeClr val="tx2">
                    <a:lumMod val="75000"/>
                  </a:schemeClr>
                </a:solidFill>
                <a:latin typeface="Times New Roman" panose="02020603050405020304" pitchFamily="18" charset="0"/>
                <a:cs typeface="Times New Roman" panose="02020603050405020304" pitchFamily="18" charset="0"/>
              </a:rPr>
              <a:t>75 </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еллыгы</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a:t>
            </a:r>
            <a:endParaRPr lang="en-US" sz="1800" dirty="0" smtClean="0">
              <a:solidFill>
                <a:schemeClr val="tx2">
                  <a:lumMod val="75000"/>
                </a:schemeClr>
              </a:solidFill>
              <a:latin typeface="Times New Roman" panose="02020603050405020304" pitchFamily="18" charset="0"/>
              <a:cs typeface="Times New Roman" panose="02020603050405020304" pitchFamily="18" charset="0"/>
            </a:endParaRPr>
          </a:p>
          <a:p>
            <a:pPr marL="0" indent="0">
              <a:buNone/>
            </a:pPr>
            <a:r>
              <a:rPr lang="en-US" sz="1800" dirty="0" smtClean="0">
                <a:solidFill>
                  <a:schemeClr val="tx2">
                    <a:lumMod val="60000"/>
                    <a:lumOff val="40000"/>
                  </a:schemeClr>
                </a:solidFill>
                <a:latin typeface="Times New Roman" panose="02020603050405020304" pitchFamily="18" charset="0"/>
                <a:cs typeface="Times New Roman" panose="02020603050405020304" pitchFamily="18" charset="0"/>
              </a:rPr>
              <a:t>II</a:t>
            </a:r>
            <a:r>
              <a:rPr lang="tt-RU" sz="1800" dirty="0" smtClean="0">
                <a:solidFill>
                  <a:schemeClr val="tx2">
                    <a:lumMod val="60000"/>
                    <a:lumOff val="40000"/>
                  </a:schemeClr>
                </a:solidFill>
                <a:latin typeface="Times New Roman" panose="02020603050405020304" pitchFamily="18" charset="0"/>
                <a:cs typeface="Times New Roman" panose="02020603050405020304" pitchFamily="18" charset="0"/>
              </a:rPr>
              <a:t> тур </a:t>
            </a:r>
            <a:r>
              <a:rPr lang="tt-RU" sz="180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«Мастер-класс» (20 мин)</a:t>
            </a:r>
          </a:p>
          <a:p>
            <a:pPr marL="0" indent="0">
              <a:buNone/>
            </a:pPr>
            <a:r>
              <a:rPr lang="ru-RU" sz="1800" dirty="0">
                <a:solidFill>
                  <a:schemeClr val="tx2">
                    <a:lumMod val="75000"/>
                  </a:schemeClr>
                </a:solidFill>
                <a:latin typeface="Times New Roman" panose="02020603050405020304" pitchFamily="18" charset="0"/>
                <a:cs typeface="Times New Roman" panose="02020603050405020304" pitchFamily="18" charset="0"/>
              </a:rPr>
              <a:t> </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Белем</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800" dirty="0" err="1">
                <a:solidFill>
                  <a:schemeClr val="tx2">
                    <a:lumMod val="75000"/>
                  </a:schemeClr>
                </a:solidFill>
                <a:latin typeface="Times New Roman" panose="02020603050405020304" pitchFamily="18" charset="0"/>
                <a:cs typeface="Times New Roman" panose="02020603050405020304" pitchFamily="18" charset="0"/>
              </a:rPr>
              <a:t>бирү</a:t>
            </a:r>
            <a:r>
              <a:rPr lang="ru-RU" sz="1800" dirty="0">
                <a:solidFill>
                  <a:schemeClr val="tx2">
                    <a:lumMod val="75000"/>
                  </a:schemeClr>
                </a:solidFill>
                <a:latin typeface="Times New Roman" panose="02020603050405020304" pitchFamily="18" charset="0"/>
                <a:cs typeface="Times New Roman" panose="02020603050405020304" pitchFamily="18" charset="0"/>
              </a:rPr>
              <a:t> </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проекты» (20 мин)</a:t>
            </a:r>
          </a:p>
          <a:p>
            <a:pPr marL="0" indent="0">
              <a:buNone/>
            </a:pPr>
            <a:r>
              <a:rPr lang="ru-RU" sz="1800" dirty="0">
                <a:solidFill>
                  <a:schemeClr val="tx2">
                    <a:lumMod val="75000"/>
                  </a:schemeClr>
                </a:solidFill>
                <a:latin typeface="Times New Roman" panose="02020603050405020304" pitchFamily="18" charset="0"/>
                <a:cs typeface="Times New Roman" panose="02020603050405020304" pitchFamily="18" charset="0"/>
              </a:rPr>
              <a:t>            «</a:t>
            </a:r>
            <a:r>
              <a:rPr lang="ru-RU" sz="1800" dirty="0" err="1">
                <a:solidFill>
                  <a:schemeClr val="tx2">
                    <a:lumMod val="75000"/>
                  </a:schemeClr>
                </a:solidFill>
                <a:latin typeface="Times New Roman" panose="02020603050405020304" pitchFamily="18" charset="0"/>
                <a:cs typeface="Times New Roman" panose="02020603050405020304" pitchFamily="18" charset="0"/>
              </a:rPr>
              <a:t>Ачык</a:t>
            </a:r>
            <a:r>
              <a:rPr lang="ru-RU" sz="1800" dirty="0">
                <a:solidFill>
                  <a:schemeClr val="tx2">
                    <a:lumMod val="75000"/>
                  </a:schemeClr>
                </a:solidFill>
                <a:latin typeface="Times New Roman" panose="02020603050405020304" pitchFamily="18" charset="0"/>
                <a:cs typeface="Times New Roman" panose="02020603050405020304" pitchFamily="18" charset="0"/>
              </a:rPr>
              <a:t> </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лекция» (7 минутка </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кад</a:t>
            </a:r>
            <a:r>
              <a:rPr lang="tt-RU" sz="1800" dirty="0" smtClean="0">
                <a:solidFill>
                  <a:schemeClr val="tx2">
                    <a:lumMod val="75000"/>
                  </a:schemeClr>
                </a:solidFill>
                <a:latin typeface="Times New Roman" panose="02020603050405020304" pitchFamily="18" charset="0"/>
                <a:cs typeface="Times New Roman" panose="02020603050405020304" pitchFamily="18" charset="0"/>
              </a:rPr>
              <a:t>әр)</a:t>
            </a:r>
            <a:endParaRPr lang="en-US" sz="1800" dirty="0" smtClean="0">
              <a:solidFill>
                <a:schemeClr val="tx2">
                  <a:lumMod val="75000"/>
                </a:schemeClr>
              </a:solidFill>
              <a:latin typeface="Times New Roman" panose="02020603050405020304" pitchFamily="18" charset="0"/>
              <a:cs typeface="Times New Roman" panose="02020603050405020304" pitchFamily="18" charset="0"/>
            </a:endParaRPr>
          </a:p>
          <a:p>
            <a:pPr marL="0" indent="0">
              <a:buNone/>
            </a:pPr>
            <a:r>
              <a:rPr lang="en-US" sz="1800" dirty="0" smtClean="0">
                <a:solidFill>
                  <a:schemeClr val="tx2">
                    <a:lumMod val="60000"/>
                    <a:lumOff val="40000"/>
                  </a:schemeClr>
                </a:solidFill>
                <a:latin typeface="Times New Roman" panose="02020603050405020304" pitchFamily="18" charset="0"/>
                <a:cs typeface="Times New Roman" panose="02020603050405020304" pitchFamily="18" charset="0"/>
              </a:rPr>
              <a:t>III</a:t>
            </a:r>
            <a:r>
              <a:rPr lang="ru-RU" sz="1800" dirty="0" smtClean="0">
                <a:solidFill>
                  <a:schemeClr val="tx2">
                    <a:lumMod val="60000"/>
                    <a:lumOff val="40000"/>
                  </a:schemeClr>
                </a:solidFill>
                <a:latin typeface="Times New Roman" panose="02020603050405020304" pitchFamily="18" charset="0"/>
                <a:cs typeface="Times New Roman" panose="02020603050405020304" pitchFamily="18" charset="0"/>
              </a:rPr>
              <a:t> тур</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 «Министр </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белән</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 </a:t>
            </a:r>
            <a:r>
              <a:rPr lang="ru-RU" sz="1800" dirty="0" err="1" smtClean="0">
                <a:solidFill>
                  <a:schemeClr val="tx2">
                    <a:lumMod val="75000"/>
                  </a:schemeClr>
                </a:solidFill>
                <a:latin typeface="Times New Roman" panose="02020603050405020304" pitchFamily="18" charset="0"/>
                <a:cs typeface="Times New Roman" panose="02020603050405020304" pitchFamily="18" charset="0"/>
              </a:rPr>
              <a:t>сөйләшү</a:t>
            </a:r>
            <a:r>
              <a:rPr lang="ru-RU" sz="1800" dirty="0" smtClean="0">
                <a:solidFill>
                  <a:schemeClr val="tx2">
                    <a:lumMod val="75000"/>
                  </a:schemeClr>
                </a:solidFill>
                <a:latin typeface="Times New Roman" panose="02020603050405020304" pitchFamily="18" charset="0"/>
                <a:cs typeface="Times New Roman" panose="02020603050405020304" pitchFamily="18" charset="0"/>
              </a:rPr>
              <a:t>»</a:t>
            </a:r>
            <a:endParaRPr lang="tt-RU" sz="1800" dirty="0" smtClean="0">
              <a:solidFill>
                <a:schemeClr val="tx2">
                  <a:lumMod val="75000"/>
                </a:schemeClr>
              </a:solidFill>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p:txBody>
      </p:sp>
      <p:sp>
        <p:nvSpPr>
          <p:cNvPr id="10"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1043608" y="51470"/>
            <a:ext cx="6336704" cy="1508105"/>
          </a:xfrm>
          <a:prstGeom prst="rect">
            <a:avLst/>
          </a:prstGeom>
        </p:spPr>
        <p:txBody>
          <a:bodyPr wrap="square">
            <a:spAutoFit/>
          </a:bodyPr>
          <a:lstStyle/>
          <a:p>
            <a:pPr algn="ctr"/>
            <a:r>
              <a:rPr lang="ru-RU" sz="2400" b="1" dirty="0">
                <a:solidFill>
                  <a:srgbClr val="C00000"/>
                </a:solidFill>
                <a:latin typeface="Times New Roman"/>
                <a:ea typeface="Calibri"/>
                <a:cs typeface="Times New Roman"/>
              </a:rPr>
              <a:t>   </a:t>
            </a:r>
            <a:r>
              <a:rPr lang="ru-RU" sz="2200" b="1" dirty="0">
                <a:solidFill>
                  <a:srgbClr val="C00000"/>
                </a:solidFill>
                <a:latin typeface="Times New Roman"/>
                <a:ea typeface="Calibri"/>
                <a:cs typeface="Times New Roman"/>
              </a:rPr>
              <a:t>2020 </a:t>
            </a:r>
            <a:r>
              <a:rPr lang="ru-RU" sz="2200" b="1" dirty="0" err="1">
                <a:solidFill>
                  <a:srgbClr val="C00000"/>
                </a:solidFill>
                <a:latin typeface="Times New Roman"/>
                <a:ea typeface="Calibri"/>
                <a:cs typeface="Times New Roman"/>
              </a:rPr>
              <a:t>елда</a:t>
            </a:r>
            <a:r>
              <a:rPr lang="ru-RU" sz="2200" b="1" dirty="0">
                <a:solidFill>
                  <a:srgbClr val="C00000"/>
                </a:solidFill>
                <a:latin typeface="Times New Roman"/>
                <a:ea typeface="Calibri"/>
                <a:cs typeface="Times New Roman"/>
              </a:rPr>
              <a:t> </a:t>
            </a:r>
            <a:r>
              <a:rPr lang="ru-RU" sz="2200" b="1" dirty="0" smtClean="0">
                <a:solidFill>
                  <a:srgbClr val="C00000"/>
                </a:solidFill>
                <a:latin typeface="Times New Roman" panose="02020603050405020304" pitchFamily="18" charset="0"/>
                <a:ea typeface="Calibri"/>
                <a:cs typeface="Times New Roman" panose="02020603050405020304" pitchFamily="18" charset="0"/>
              </a:rPr>
              <a:t>«</a:t>
            </a:r>
            <a:r>
              <a:rPr lang="ru-RU" sz="2200" b="1" dirty="0" err="1">
                <a:solidFill>
                  <a:srgbClr val="C00000"/>
                </a:solidFill>
                <a:latin typeface="Times New Roman" panose="02020603050405020304" pitchFamily="18" charset="0"/>
                <a:ea typeface="Calibri"/>
                <a:cs typeface="Times New Roman" panose="02020603050405020304" pitchFamily="18" charset="0"/>
              </a:rPr>
              <a:t>Иң</a:t>
            </a:r>
            <a:r>
              <a:rPr lang="ru-RU" sz="2200" b="1" dirty="0">
                <a:solidFill>
                  <a:srgbClr val="C00000"/>
                </a:solidFill>
                <a:latin typeface="Times New Roman" panose="02020603050405020304" pitchFamily="18" charset="0"/>
                <a:ea typeface="Calibri"/>
                <a:cs typeface="Times New Roman" panose="02020603050405020304" pitchFamily="18" charset="0"/>
              </a:rPr>
              <a:t> </a:t>
            </a:r>
            <a:r>
              <a:rPr lang="ru-RU" sz="2200" b="1" dirty="0" err="1">
                <a:solidFill>
                  <a:srgbClr val="C00000"/>
                </a:solidFill>
                <a:latin typeface="Times New Roman" panose="02020603050405020304" pitchFamily="18" charset="0"/>
                <a:ea typeface="Calibri"/>
                <a:cs typeface="Times New Roman" panose="02020603050405020304" pitchFamily="18" charset="0"/>
              </a:rPr>
              <a:t>яхшы</a:t>
            </a:r>
            <a:r>
              <a:rPr lang="ru-RU" sz="2200" b="1" dirty="0">
                <a:solidFill>
                  <a:srgbClr val="C00000"/>
                </a:solidFill>
                <a:latin typeface="Times New Roman" panose="02020603050405020304" pitchFamily="18" charset="0"/>
                <a:ea typeface="Calibri"/>
                <a:cs typeface="Times New Roman" panose="02020603050405020304" pitchFamily="18" charset="0"/>
              </a:rPr>
              <a:t> татар теле </a:t>
            </a:r>
            <a:r>
              <a:rPr lang="ru-RU" sz="2200" b="1" dirty="0" err="1">
                <a:solidFill>
                  <a:srgbClr val="C00000"/>
                </a:solidFill>
                <a:latin typeface="Times New Roman" panose="02020603050405020304" pitchFamily="18" charset="0"/>
                <a:ea typeface="Calibri"/>
                <a:cs typeface="Times New Roman" panose="02020603050405020304" pitchFamily="18" charset="0"/>
              </a:rPr>
              <a:t>һәм</a:t>
            </a:r>
            <a:r>
              <a:rPr lang="ru-RU" sz="2200" b="1" dirty="0">
                <a:solidFill>
                  <a:srgbClr val="C00000"/>
                </a:solidFill>
                <a:latin typeface="Times New Roman" panose="02020603050405020304" pitchFamily="18" charset="0"/>
                <a:ea typeface="Calibri"/>
                <a:cs typeface="Times New Roman" panose="02020603050405020304" pitchFamily="18" charset="0"/>
              </a:rPr>
              <a:t> </a:t>
            </a:r>
            <a:r>
              <a:rPr lang="ru-RU" sz="2200" b="1" dirty="0" err="1" smtClean="0">
                <a:solidFill>
                  <a:srgbClr val="C00000"/>
                </a:solidFill>
                <a:latin typeface="Times New Roman" panose="02020603050405020304" pitchFamily="18" charset="0"/>
                <a:ea typeface="Calibri"/>
                <a:cs typeface="Times New Roman" panose="02020603050405020304" pitchFamily="18" charset="0"/>
              </a:rPr>
              <a:t>әдәбияты</a:t>
            </a:r>
            <a:r>
              <a:rPr lang="ru-RU" sz="2200" b="1" dirty="0" smtClean="0">
                <a:solidFill>
                  <a:srgbClr val="C00000"/>
                </a:solidFill>
                <a:latin typeface="Times New Roman" panose="02020603050405020304" pitchFamily="18" charset="0"/>
                <a:ea typeface="Calibri"/>
                <a:cs typeface="Times New Roman" panose="02020603050405020304" pitchFamily="18" charset="0"/>
              </a:rPr>
              <a:t> </a:t>
            </a:r>
            <a:r>
              <a:rPr lang="ru-RU" sz="2200" b="1" dirty="0" err="1" smtClean="0">
                <a:solidFill>
                  <a:srgbClr val="C00000"/>
                </a:solidFill>
                <a:latin typeface="Times New Roman" panose="02020603050405020304" pitchFamily="18" charset="0"/>
                <a:ea typeface="Calibri"/>
                <a:cs typeface="Times New Roman" panose="02020603050405020304" pitchFamily="18" charset="0"/>
              </a:rPr>
              <a:t>укытучысы</a:t>
            </a:r>
            <a:r>
              <a:rPr lang="ru-RU" sz="2200" b="1" dirty="0" smtClean="0">
                <a:solidFill>
                  <a:srgbClr val="C00000"/>
                </a:solidFill>
                <a:latin typeface="Times New Roman" panose="02020603050405020304" pitchFamily="18" charset="0"/>
                <a:ea typeface="Calibri"/>
                <a:cs typeface="Times New Roman" panose="02020603050405020304" pitchFamily="18" charset="0"/>
              </a:rPr>
              <a:t>» </a:t>
            </a:r>
            <a:r>
              <a:rPr lang="ru-RU" sz="2200" b="1" dirty="0" err="1" smtClean="0">
                <a:solidFill>
                  <a:srgbClr val="C00000"/>
                </a:solidFill>
                <a:latin typeface="Times New Roman" panose="02020603050405020304" pitchFamily="18" charset="0"/>
                <a:ea typeface="Calibri"/>
                <a:cs typeface="Times New Roman" panose="02020603050405020304" pitchFamily="18" charset="0"/>
              </a:rPr>
              <a:t>Россиякүләм</a:t>
            </a:r>
            <a:r>
              <a:rPr lang="ru-RU" sz="2200" b="1" dirty="0" smtClean="0">
                <a:solidFill>
                  <a:srgbClr val="C00000"/>
                </a:solidFill>
                <a:latin typeface="Times New Roman" panose="02020603050405020304" pitchFamily="18" charset="0"/>
                <a:ea typeface="Calibri"/>
                <a:cs typeface="Times New Roman" panose="02020603050405020304" pitchFamily="18" charset="0"/>
              </a:rPr>
              <a:t> </a:t>
            </a:r>
            <a:r>
              <a:rPr lang="ru-RU" sz="2200" b="1" dirty="0" err="1" smtClean="0">
                <a:solidFill>
                  <a:srgbClr val="C00000"/>
                </a:solidFill>
                <a:latin typeface="Times New Roman" panose="02020603050405020304" pitchFamily="18" charset="0"/>
                <a:ea typeface="Calibri"/>
                <a:cs typeface="Times New Roman" panose="02020603050405020304" pitchFamily="18" charset="0"/>
              </a:rPr>
              <a:t>бәйгесе</a:t>
            </a:r>
            <a:r>
              <a:rPr lang="ru-RU" sz="2200" b="1" dirty="0" smtClean="0">
                <a:solidFill>
                  <a:srgbClr val="C00000"/>
                </a:solidFill>
                <a:latin typeface="Times New Roman" panose="02020603050405020304" pitchFamily="18" charset="0"/>
                <a:ea typeface="Calibri"/>
                <a:cs typeface="Times New Roman" panose="02020603050405020304" pitchFamily="18" charset="0"/>
              </a:rPr>
              <a:t> </a:t>
            </a:r>
          </a:p>
          <a:p>
            <a:pPr algn="ctr"/>
            <a:r>
              <a:rPr lang="ru-RU" sz="2200" b="1" dirty="0" err="1" smtClean="0">
                <a:solidFill>
                  <a:srgbClr val="C00000"/>
                </a:solidFill>
                <a:latin typeface="Times New Roman" panose="02020603050405020304" pitchFamily="18" charset="0"/>
                <a:ea typeface="Calibri"/>
                <a:cs typeface="Times New Roman" panose="02020603050405020304" pitchFamily="18" charset="0"/>
              </a:rPr>
              <a:t>йомгаклау</a:t>
            </a:r>
            <a:r>
              <a:rPr lang="ru-RU" sz="2200" b="1" dirty="0" smtClean="0">
                <a:solidFill>
                  <a:srgbClr val="C00000"/>
                </a:solidFill>
                <a:latin typeface="Times New Roman" panose="02020603050405020304" pitchFamily="18" charset="0"/>
                <a:ea typeface="Calibri"/>
                <a:cs typeface="Times New Roman" panose="02020603050405020304" pitchFamily="18" charset="0"/>
              </a:rPr>
              <a:t> </a:t>
            </a:r>
            <a:r>
              <a:rPr lang="ru-RU" sz="2200" b="1" dirty="0" err="1" smtClean="0">
                <a:solidFill>
                  <a:srgbClr val="C00000"/>
                </a:solidFill>
                <a:latin typeface="Times New Roman" panose="02020603050405020304" pitchFamily="18" charset="0"/>
                <a:ea typeface="Calibri"/>
                <a:cs typeface="Times New Roman" panose="02020603050405020304" pitchFamily="18" charset="0"/>
              </a:rPr>
              <a:t>этабы</a:t>
            </a:r>
            <a:endParaRPr lang="ru-RU" sz="2200" b="1" dirty="0" smtClean="0">
              <a:solidFill>
                <a:schemeClr val="tx2">
                  <a:lumMod val="60000"/>
                  <a:lumOff val="40000"/>
                </a:schemeClr>
              </a:solidFill>
              <a:latin typeface="Times New Roman" panose="02020603050405020304" pitchFamily="18" charset="0"/>
              <a:ea typeface="Calibri"/>
              <a:cs typeface="Times New Roman" panose="02020603050405020304" pitchFamily="18" charset="0"/>
            </a:endParaRPr>
          </a:p>
          <a:p>
            <a:pPr algn="ctr"/>
            <a:r>
              <a:rPr lang="ru-RU" sz="2400" b="1" dirty="0" smtClean="0">
                <a:solidFill>
                  <a:schemeClr val="tx2">
                    <a:lumMod val="60000"/>
                    <a:lumOff val="40000"/>
                  </a:schemeClr>
                </a:solidFill>
                <a:latin typeface="Times New Roman" panose="02020603050405020304" pitchFamily="18" charset="0"/>
                <a:ea typeface="Calibri"/>
                <a:cs typeface="Times New Roman" panose="02020603050405020304" pitchFamily="18" charset="0"/>
              </a:rPr>
              <a:t>15 -20 март </a:t>
            </a:r>
            <a:r>
              <a:rPr lang="ru-RU" sz="2400" b="1" dirty="0">
                <a:solidFill>
                  <a:schemeClr val="tx2">
                    <a:lumMod val="60000"/>
                    <a:lumOff val="40000"/>
                  </a:schemeClr>
                </a:solidFill>
                <a:latin typeface="Times New Roman" panose="02020603050405020304" pitchFamily="18" charset="0"/>
                <a:ea typeface="Calibri"/>
                <a:cs typeface="Times New Roman" panose="02020603050405020304" pitchFamily="18" charset="0"/>
              </a:rPr>
              <a:t>2020 </a:t>
            </a:r>
            <a:r>
              <a:rPr lang="ru-RU" sz="2400" b="1" dirty="0" smtClean="0">
                <a:solidFill>
                  <a:schemeClr val="tx2">
                    <a:lumMod val="60000"/>
                    <a:lumOff val="40000"/>
                  </a:schemeClr>
                </a:solidFill>
                <a:latin typeface="Times New Roman" panose="02020603050405020304" pitchFamily="18" charset="0"/>
                <a:ea typeface="Calibri"/>
                <a:cs typeface="Times New Roman" panose="02020603050405020304" pitchFamily="18" charset="0"/>
              </a:rPr>
              <a:t>ел</a:t>
            </a:r>
            <a:endParaRPr lang="ru-RU" sz="2400" dirty="0">
              <a:latin typeface="Times New Roman" panose="02020603050405020304" pitchFamily="18" charset="0"/>
              <a:cs typeface="Times New Roman" panose="02020603050405020304" pitchFamily="18" charset="0"/>
            </a:endParaRPr>
          </a:p>
        </p:txBody>
      </p:sp>
      <p:sp>
        <p:nvSpPr>
          <p:cNvPr id="14" name="Rectangle 2"/>
          <p:cNvSpPr>
            <a:spLocks noChangeArrowheads="1"/>
          </p:cNvSpPr>
          <p:nvPr/>
        </p:nvSpPr>
        <p:spPr bwMode="auto">
          <a:xfrm>
            <a:off x="1333500" y="2703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538185835"/>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9144173" cy="5145470"/>
          </a:xfrm>
          <a:prstGeom prst="rect">
            <a:avLst/>
          </a:prstGeom>
        </p:spPr>
      </p:pic>
      <p:sp>
        <p:nvSpPr>
          <p:cNvPr id="3" name="Прямоугольник 2"/>
          <p:cNvSpPr/>
          <p:nvPr/>
        </p:nvSpPr>
        <p:spPr>
          <a:xfrm>
            <a:off x="1259632" y="51470"/>
            <a:ext cx="6750844" cy="1077218"/>
          </a:xfrm>
          <a:prstGeom prst="rect">
            <a:avLst/>
          </a:prstGeom>
        </p:spPr>
        <p:txBody>
          <a:bodyPr>
            <a:spAutoFit/>
          </a:bodyPr>
          <a:lstStyle/>
          <a:p>
            <a:pPr algn="ctr" defTabSz="685800">
              <a:defRPr/>
            </a:pP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a:t>
            </a:r>
            <a:r>
              <a:rPr lang="tt-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Илһам</a:t>
            </a: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 </a:t>
            </a:r>
            <a:r>
              <a:rPr lang="ru-RU" sz="32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Бөтенроссия</a:t>
            </a: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 </a:t>
            </a:r>
            <a:r>
              <a:rPr lang="ru-RU" sz="32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яшь</a:t>
            </a: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 </a:t>
            </a:r>
            <a:r>
              <a:rPr lang="tt-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язучылар </a:t>
            </a:r>
            <a:r>
              <a:rPr lang="tt-RU" sz="3200" b="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бәйгесе</a:t>
            </a:r>
            <a:endParaRPr lang="ru-RU" sz="28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endParaRPr>
          </a:p>
        </p:txBody>
      </p:sp>
      <p:sp>
        <p:nvSpPr>
          <p:cNvPr id="9" name="Rectangle 2"/>
          <p:cNvSpPr txBox="1">
            <a:spLocks noChangeArrowheads="1"/>
          </p:cNvSpPr>
          <p:nvPr/>
        </p:nvSpPr>
        <p:spPr>
          <a:xfrm>
            <a:off x="4086225" y="2572735"/>
            <a:ext cx="4734247" cy="648072"/>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7" name="TextBox 6"/>
          <p:cNvSpPr txBox="1"/>
          <p:nvPr/>
        </p:nvSpPr>
        <p:spPr>
          <a:xfrm>
            <a:off x="395536" y="1347614"/>
            <a:ext cx="8496944" cy="3000821"/>
          </a:xfrm>
          <a:prstGeom prst="rect">
            <a:avLst/>
          </a:prstGeom>
          <a:noFill/>
        </p:spPr>
        <p:txBody>
          <a:bodyPr wrap="square" rtlCol="0">
            <a:spAutoFit/>
          </a:bodyPr>
          <a:lstStyle/>
          <a:p>
            <a:pPr algn="just">
              <a:lnSpc>
                <a:spcPct val="150000"/>
              </a:lnSpc>
            </a:pPr>
            <a:r>
              <a:rPr lang="tt-RU" sz="2100" b="1" dirty="0" smtClean="0">
                <a:solidFill>
                  <a:srgbClr val="C00000"/>
                </a:solidFill>
                <a:latin typeface="Times New Roman" panose="02020603050405020304" pitchFamily="18" charset="0"/>
                <a:cs typeface="Times New Roman" panose="02020603050405020304" pitchFamily="18" charset="0"/>
              </a:rPr>
              <a:t>20 </a:t>
            </a:r>
            <a:r>
              <a:rPr lang="tt-RU" sz="2100" b="1" dirty="0">
                <a:solidFill>
                  <a:srgbClr val="C00000"/>
                </a:solidFill>
                <a:latin typeface="Times New Roman" panose="02020603050405020304" pitchFamily="18" charset="0"/>
                <a:cs typeface="Times New Roman" panose="02020603050405020304" pitchFamily="18" charset="0"/>
              </a:rPr>
              <a:t>гыйнвар – </a:t>
            </a:r>
            <a:r>
              <a:rPr lang="tt-RU" sz="2100" b="1" dirty="0" smtClean="0">
                <a:solidFill>
                  <a:srgbClr val="C00000"/>
                </a:solidFill>
                <a:latin typeface="Times New Roman" panose="02020603050405020304" pitchFamily="18" charset="0"/>
                <a:cs typeface="Times New Roman" panose="02020603050405020304" pitchFamily="18" charset="0"/>
              </a:rPr>
              <a:t>3 </a:t>
            </a:r>
            <a:r>
              <a:rPr lang="ru-RU" sz="2100" b="1" dirty="0">
                <a:solidFill>
                  <a:srgbClr val="C00000"/>
                </a:solidFill>
                <a:latin typeface="Times New Roman" panose="02020603050405020304" pitchFamily="18" charset="0"/>
                <a:cs typeface="Times New Roman" panose="02020603050405020304" pitchFamily="18" charset="0"/>
              </a:rPr>
              <a:t>февраль </a:t>
            </a:r>
            <a:r>
              <a:rPr lang="ru-RU" sz="2100" b="1" dirty="0" smtClean="0">
                <a:solidFill>
                  <a:srgbClr val="002060"/>
                </a:solidFill>
                <a:latin typeface="Times New Roman" panose="02020603050405020304" pitchFamily="18" charset="0"/>
                <a:cs typeface="Times New Roman" panose="02020603050405020304" pitchFamily="18" charset="0"/>
              </a:rPr>
              <a:t>- э</a:t>
            </a:r>
            <a:r>
              <a:rPr lang="tt-RU" sz="2100" b="1" dirty="0" smtClean="0">
                <a:solidFill>
                  <a:srgbClr val="002060"/>
                </a:solidFill>
                <a:latin typeface="Times New Roman" panose="02020603050405020304" pitchFamily="18" charset="0"/>
                <a:cs typeface="Times New Roman" panose="02020603050405020304" pitchFamily="18" charset="0"/>
              </a:rPr>
              <a:t>шләрне </a:t>
            </a:r>
            <a:r>
              <a:rPr lang="tt-RU" sz="2100" b="1" dirty="0">
                <a:solidFill>
                  <a:srgbClr val="002060"/>
                </a:solidFill>
                <a:latin typeface="Times New Roman" panose="02020603050405020304" pitchFamily="18" charset="0"/>
                <a:cs typeface="Times New Roman" panose="02020603050405020304" pitchFamily="18" charset="0"/>
              </a:rPr>
              <a:t>кабул итү </a:t>
            </a:r>
          </a:p>
          <a:p>
            <a:pPr algn="just">
              <a:lnSpc>
                <a:spcPct val="150000"/>
              </a:lnSpc>
            </a:pPr>
            <a:r>
              <a:rPr lang="tt-RU" sz="2100" b="1" dirty="0">
                <a:solidFill>
                  <a:srgbClr val="C00000"/>
                </a:solidFill>
                <a:latin typeface="Times New Roman" panose="02020603050405020304" pitchFamily="18" charset="0"/>
                <a:cs typeface="Times New Roman" panose="02020603050405020304" pitchFamily="18" charset="0"/>
              </a:rPr>
              <a:t>4 феврал</a:t>
            </a:r>
            <a:r>
              <a:rPr lang="ru-RU" sz="2100" b="1" dirty="0">
                <a:solidFill>
                  <a:srgbClr val="C00000"/>
                </a:solidFill>
                <a:latin typeface="Times New Roman" panose="02020603050405020304" pitchFamily="18" charset="0"/>
                <a:cs typeface="Times New Roman" panose="02020603050405020304" pitchFamily="18" charset="0"/>
              </a:rPr>
              <a:t>ь – </a:t>
            </a:r>
            <a:r>
              <a:rPr lang="ru-RU" sz="2100" b="1" dirty="0" smtClean="0">
                <a:solidFill>
                  <a:srgbClr val="C00000"/>
                </a:solidFill>
                <a:latin typeface="Times New Roman" panose="02020603050405020304" pitchFamily="18" charset="0"/>
                <a:cs typeface="Times New Roman" panose="02020603050405020304" pitchFamily="18" charset="0"/>
              </a:rPr>
              <a:t>7 </a:t>
            </a:r>
            <a:r>
              <a:rPr lang="ru-RU" sz="2100" b="1" dirty="0">
                <a:solidFill>
                  <a:srgbClr val="C00000"/>
                </a:solidFill>
                <a:latin typeface="Times New Roman" panose="02020603050405020304" pitchFamily="18" charset="0"/>
                <a:cs typeface="Times New Roman" panose="02020603050405020304" pitchFamily="18" charset="0"/>
              </a:rPr>
              <a:t>февраль </a:t>
            </a:r>
            <a:r>
              <a:rPr lang="ru-RU" sz="2100" b="1" dirty="0" smtClean="0">
                <a:solidFill>
                  <a:srgbClr val="002060"/>
                </a:solidFill>
                <a:latin typeface="Times New Roman" panose="02020603050405020304" pitchFamily="18" charset="0"/>
                <a:cs typeface="Times New Roman" panose="02020603050405020304" pitchFamily="18" charset="0"/>
              </a:rPr>
              <a:t>- оргкомитет  </a:t>
            </a:r>
            <a:r>
              <a:rPr lang="ru-RU" sz="2100" b="1" dirty="0" err="1">
                <a:solidFill>
                  <a:srgbClr val="002060"/>
                </a:solidFill>
                <a:latin typeface="Times New Roman" panose="02020603050405020304" pitchFamily="18" charset="0"/>
                <a:cs typeface="Times New Roman" panose="02020603050405020304" pitchFamily="18" charset="0"/>
              </a:rPr>
              <a:t>тарафыннан</a:t>
            </a:r>
            <a:r>
              <a:rPr lang="ru-RU" sz="2100" b="1" dirty="0">
                <a:solidFill>
                  <a:srgbClr val="002060"/>
                </a:solidFill>
                <a:latin typeface="Times New Roman" panose="02020603050405020304" pitchFamily="18" charset="0"/>
                <a:cs typeface="Times New Roman" panose="02020603050405020304" pitchFamily="18" charset="0"/>
              </a:rPr>
              <a:t> </a:t>
            </a:r>
            <a:r>
              <a:rPr lang="ru-RU" sz="2100" b="1" dirty="0" err="1">
                <a:solidFill>
                  <a:srgbClr val="002060"/>
                </a:solidFill>
                <a:latin typeface="Times New Roman" panose="02020603050405020304" pitchFamily="18" charset="0"/>
                <a:cs typeface="Times New Roman" panose="02020603050405020304" pitchFamily="18" charset="0"/>
              </a:rPr>
              <a:t>эш</a:t>
            </a:r>
            <a:r>
              <a:rPr lang="tt-RU" sz="2100" b="1" dirty="0">
                <a:solidFill>
                  <a:srgbClr val="002060"/>
                </a:solidFill>
                <a:latin typeface="Times New Roman" panose="02020603050405020304" pitchFamily="18" charset="0"/>
                <a:cs typeface="Times New Roman" panose="02020603050405020304" pitchFamily="18" charset="0"/>
              </a:rPr>
              <a:t>ләрне туплау, протокол әзерләү һәм жюрига тапшыру</a:t>
            </a:r>
          </a:p>
          <a:p>
            <a:pPr algn="just">
              <a:lnSpc>
                <a:spcPct val="150000"/>
              </a:lnSpc>
            </a:pPr>
            <a:r>
              <a:rPr lang="tt-RU" sz="2100" b="1" dirty="0" smtClean="0">
                <a:solidFill>
                  <a:srgbClr val="C00000"/>
                </a:solidFill>
                <a:latin typeface="Times New Roman" panose="02020603050405020304" pitchFamily="18" charset="0"/>
                <a:cs typeface="Times New Roman" panose="02020603050405020304" pitchFamily="18" charset="0"/>
              </a:rPr>
              <a:t>10 </a:t>
            </a:r>
            <a:r>
              <a:rPr lang="ru-RU" sz="2100" b="1" dirty="0">
                <a:solidFill>
                  <a:srgbClr val="C00000"/>
                </a:solidFill>
                <a:latin typeface="Times New Roman" panose="02020603050405020304" pitchFamily="18" charset="0"/>
                <a:cs typeface="Times New Roman" panose="02020603050405020304" pitchFamily="18" charset="0"/>
              </a:rPr>
              <a:t>февраль – </a:t>
            </a:r>
            <a:r>
              <a:rPr lang="ru-RU" sz="2100" b="1" dirty="0" smtClean="0">
                <a:solidFill>
                  <a:srgbClr val="C00000"/>
                </a:solidFill>
                <a:latin typeface="Times New Roman" panose="02020603050405020304" pitchFamily="18" charset="0"/>
                <a:cs typeface="Times New Roman" panose="02020603050405020304" pitchFamily="18" charset="0"/>
              </a:rPr>
              <a:t>6 </a:t>
            </a:r>
            <a:r>
              <a:rPr lang="ru-RU" sz="2100" b="1" dirty="0">
                <a:solidFill>
                  <a:srgbClr val="C00000"/>
                </a:solidFill>
                <a:latin typeface="Times New Roman" panose="02020603050405020304" pitchFamily="18" charset="0"/>
                <a:cs typeface="Times New Roman" panose="02020603050405020304" pitchFamily="18" charset="0"/>
              </a:rPr>
              <a:t>март </a:t>
            </a:r>
            <a:r>
              <a:rPr lang="ru-RU" sz="2100" b="1" dirty="0" smtClean="0">
                <a:solidFill>
                  <a:srgbClr val="002060"/>
                </a:solidFill>
                <a:latin typeface="Times New Roman" panose="02020603050405020304" pitchFamily="18" charset="0"/>
                <a:cs typeface="Times New Roman" panose="02020603050405020304" pitchFamily="18" charset="0"/>
              </a:rPr>
              <a:t>- </a:t>
            </a:r>
            <a:r>
              <a:rPr lang="ru-RU" sz="2100" b="1" dirty="0">
                <a:solidFill>
                  <a:srgbClr val="002060"/>
                </a:solidFill>
                <a:latin typeface="Times New Roman" panose="02020603050405020304" pitchFamily="18" charset="0"/>
                <a:cs typeface="Times New Roman" panose="02020603050405020304" pitchFamily="18" charset="0"/>
              </a:rPr>
              <a:t>ж</a:t>
            </a:r>
            <a:r>
              <a:rPr lang="ru-RU" sz="2100" b="1" dirty="0" smtClean="0">
                <a:solidFill>
                  <a:srgbClr val="002060"/>
                </a:solidFill>
                <a:latin typeface="Times New Roman" panose="02020603050405020304" pitchFamily="18" charset="0"/>
                <a:cs typeface="Times New Roman" panose="02020603050405020304" pitchFamily="18" charset="0"/>
              </a:rPr>
              <a:t>юри </a:t>
            </a:r>
            <a:r>
              <a:rPr lang="ru-RU" sz="2100" b="1" dirty="0" err="1">
                <a:solidFill>
                  <a:srgbClr val="002060"/>
                </a:solidFill>
                <a:latin typeface="Times New Roman" panose="02020603050405020304" pitchFamily="18" charset="0"/>
                <a:cs typeface="Times New Roman" panose="02020603050405020304" pitchFamily="18" charset="0"/>
              </a:rPr>
              <a:t>тарафыннан</a:t>
            </a:r>
            <a:r>
              <a:rPr lang="ru-RU" sz="2100" b="1" dirty="0">
                <a:solidFill>
                  <a:srgbClr val="002060"/>
                </a:solidFill>
                <a:latin typeface="Times New Roman" panose="02020603050405020304" pitchFamily="18" charset="0"/>
                <a:cs typeface="Times New Roman" panose="02020603050405020304" pitchFamily="18" charset="0"/>
              </a:rPr>
              <a:t> </a:t>
            </a:r>
            <a:r>
              <a:rPr lang="ru-RU" sz="2100" b="1" dirty="0" err="1">
                <a:solidFill>
                  <a:srgbClr val="002060"/>
                </a:solidFill>
                <a:latin typeface="Times New Roman" panose="02020603050405020304" pitchFamily="18" charset="0"/>
                <a:cs typeface="Times New Roman" panose="02020603050405020304" pitchFamily="18" charset="0"/>
              </a:rPr>
              <a:t>эшләрне</a:t>
            </a:r>
            <a:r>
              <a:rPr lang="ru-RU" sz="2100" b="1" dirty="0">
                <a:solidFill>
                  <a:srgbClr val="002060"/>
                </a:solidFill>
                <a:latin typeface="Times New Roman" panose="02020603050405020304" pitchFamily="18" charset="0"/>
                <a:cs typeface="Times New Roman" panose="02020603050405020304" pitchFamily="18" charset="0"/>
              </a:rPr>
              <a:t> </a:t>
            </a:r>
            <a:r>
              <a:rPr lang="tt-RU" sz="2100" b="1" dirty="0">
                <a:solidFill>
                  <a:srgbClr val="002060"/>
                </a:solidFill>
                <a:latin typeface="Times New Roman" panose="02020603050405020304" pitchFamily="18" charset="0"/>
                <a:cs typeface="Times New Roman" panose="02020603050405020304" pitchFamily="18" charset="0"/>
              </a:rPr>
              <a:t>тикшерү</a:t>
            </a:r>
          </a:p>
          <a:p>
            <a:pPr algn="just">
              <a:lnSpc>
                <a:spcPct val="150000"/>
              </a:lnSpc>
            </a:pPr>
            <a:r>
              <a:rPr lang="tt-RU" sz="2100" b="1" dirty="0">
                <a:solidFill>
                  <a:srgbClr val="C00000"/>
                </a:solidFill>
                <a:latin typeface="Times New Roman" panose="02020603050405020304" pitchFamily="18" charset="0"/>
                <a:cs typeface="Times New Roman" panose="02020603050405020304" pitchFamily="18" charset="0"/>
              </a:rPr>
              <a:t>11 март </a:t>
            </a:r>
            <a:r>
              <a:rPr lang="tt-RU" sz="2100" b="1" dirty="0" smtClean="0">
                <a:solidFill>
                  <a:srgbClr val="002060"/>
                </a:solidFill>
                <a:latin typeface="Times New Roman" panose="02020603050405020304" pitchFamily="18" charset="0"/>
                <a:cs typeface="Times New Roman" panose="02020603050405020304" pitchFamily="18" charset="0"/>
              </a:rPr>
              <a:t>- зона этабына үтүче балаларны билгеләү. Районнарга хат.</a:t>
            </a:r>
            <a:endParaRPr lang="tt-RU" sz="2100" b="1" dirty="0">
              <a:solidFill>
                <a:srgbClr val="002060"/>
              </a:solidFill>
              <a:latin typeface="Times New Roman" panose="02020603050405020304" pitchFamily="18" charset="0"/>
              <a:cs typeface="Times New Roman" panose="02020603050405020304" pitchFamily="18" charset="0"/>
            </a:endParaRPr>
          </a:p>
          <a:p>
            <a:pPr algn="just">
              <a:lnSpc>
                <a:spcPct val="150000"/>
              </a:lnSpc>
            </a:pPr>
            <a:r>
              <a:rPr lang="tt-RU" sz="2100" b="1" dirty="0" smtClean="0">
                <a:solidFill>
                  <a:srgbClr val="C00000"/>
                </a:solidFill>
                <a:latin typeface="Times New Roman" panose="02020603050405020304" pitchFamily="18" charset="0"/>
                <a:cs typeface="Times New Roman" panose="02020603050405020304" pitchFamily="18" charset="0"/>
              </a:rPr>
              <a:t>23 </a:t>
            </a:r>
            <a:r>
              <a:rPr lang="tt-RU" sz="2100" b="1" dirty="0">
                <a:solidFill>
                  <a:srgbClr val="C00000"/>
                </a:solidFill>
                <a:latin typeface="Times New Roman" panose="02020603050405020304" pitchFamily="18" charset="0"/>
                <a:cs typeface="Times New Roman" panose="02020603050405020304" pitchFamily="18" charset="0"/>
              </a:rPr>
              <a:t>март – </a:t>
            </a:r>
            <a:r>
              <a:rPr lang="tt-RU" sz="2100" b="1" dirty="0" smtClean="0">
                <a:solidFill>
                  <a:srgbClr val="C00000"/>
                </a:solidFill>
                <a:latin typeface="Times New Roman" panose="02020603050405020304" pitchFamily="18" charset="0"/>
                <a:cs typeface="Times New Roman" panose="02020603050405020304" pitchFamily="18" charset="0"/>
              </a:rPr>
              <a:t>27 </a:t>
            </a:r>
            <a:r>
              <a:rPr lang="tt-RU" sz="2100" b="1" dirty="0">
                <a:solidFill>
                  <a:srgbClr val="C00000"/>
                </a:solidFill>
                <a:latin typeface="Times New Roman" panose="02020603050405020304" pitchFamily="18" charset="0"/>
                <a:cs typeface="Times New Roman" panose="02020603050405020304" pitchFamily="18" charset="0"/>
              </a:rPr>
              <a:t>март </a:t>
            </a:r>
            <a:r>
              <a:rPr lang="tt-RU" sz="2100" b="1" dirty="0" smtClean="0">
                <a:solidFill>
                  <a:srgbClr val="002060"/>
                </a:solidFill>
                <a:latin typeface="Times New Roman" panose="02020603050405020304" pitchFamily="18" charset="0"/>
                <a:cs typeface="Times New Roman" panose="02020603050405020304" pitchFamily="18" charset="0"/>
              </a:rPr>
              <a:t>- бәйгенең </a:t>
            </a:r>
            <a:r>
              <a:rPr lang="tt-RU" sz="2100" b="1" dirty="0">
                <a:solidFill>
                  <a:srgbClr val="002060"/>
                </a:solidFill>
                <a:latin typeface="Times New Roman" panose="02020603050405020304" pitchFamily="18" charset="0"/>
                <a:cs typeface="Times New Roman" panose="02020603050405020304" pitchFamily="18" charset="0"/>
              </a:rPr>
              <a:t>зона этабы (районнарга чыгу)</a:t>
            </a:r>
            <a:endParaRPr lang="ru-RU" sz="21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0670891"/>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5581" y="5147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2" name="Прямоугольник 1"/>
          <p:cNvSpPr/>
          <p:nvPr/>
        </p:nvSpPr>
        <p:spPr>
          <a:xfrm>
            <a:off x="1187624" y="202744"/>
            <a:ext cx="6624736" cy="1077218"/>
          </a:xfrm>
          <a:prstGeom prst="rect">
            <a:avLst/>
          </a:prstGeom>
        </p:spPr>
        <p:txBody>
          <a:bodyPr wrap="square">
            <a:spAutoFit/>
          </a:bodyPr>
          <a:lstStyle/>
          <a:p>
            <a:pPr lvl="0" algn="ctr" defTabSz="914243">
              <a:spcBef>
                <a:spcPts val="0"/>
              </a:spcBef>
              <a:defRPr/>
            </a:pP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a:t>
            </a:r>
            <a:r>
              <a:rPr lang="ru-RU" sz="32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Туган</a:t>
            </a: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 тел» </a:t>
            </a:r>
          </a:p>
          <a:p>
            <a:pPr lvl="0" algn="ctr" defTabSz="914243">
              <a:spcBef>
                <a:spcPts val="0"/>
              </a:spcBef>
              <a:defRPr/>
            </a:pPr>
            <a:r>
              <a:rPr lang="ru-RU" sz="32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Бөтенроссия</a:t>
            </a: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 </a:t>
            </a:r>
            <a:r>
              <a:rPr lang="tt-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укытучылар </a:t>
            </a:r>
            <a:r>
              <a:rPr lang="ru-RU" sz="3200" b="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б</a:t>
            </a:r>
            <a:r>
              <a:rPr lang="tt-RU" sz="3200" b="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әйгесе</a:t>
            </a:r>
            <a:endPar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endParaRPr>
          </a:p>
        </p:txBody>
      </p:sp>
      <p:sp>
        <p:nvSpPr>
          <p:cNvPr id="3" name="Прямоугольник 2"/>
          <p:cNvSpPr/>
          <p:nvPr/>
        </p:nvSpPr>
        <p:spPr>
          <a:xfrm>
            <a:off x="2751758" y="1224652"/>
            <a:ext cx="5688632" cy="3539430"/>
          </a:xfrm>
          <a:prstGeom prst="rect">
            <a:avLst/>
          </a:prstGeom>
        </p:spPr>
        <p:txBody>
          <a:bodyPr wrap="square">
            <a:spAutoFit/>
          </a:bodyPr>
          <a:lstStyle/>
          <a:p>
            <a:pPr lvl="0" defTabSz="914243" fontAlgn="auto">
              <a:spcBef>
                <a:spcPts val="0"/>
              </a:spcBef>
              <a:spcAft>
                <a:spcPts val="0"/>
              </a:spcAft>
            </a:pPr>
            <a:r>
              <a:rPr lang="ru-RU" sz="2800" b="1" dirty="0" err="1" smtClean="0">
                <a:solidFill>
                  <a:schemeClr val="tx2">
                    <a:lumMod val="75000"/>
                  </a:schemeClr>
                </a:solidFill>
                <a:latin typeface="Times New Roman" panose="02020603050405020304" pitchFamily="18" charset="0"/>
                <a:cs typeface="Times New Roman" panose="02020603050405020304" pitchFamily="18" charset="0"/>
              </a:rPr>
              <a:t>Конкурста</a:t>
            </a:r>
            <a:r>
              <a:rPr lang="ru-RU" sz="2800" b="1" dirty="0" smtClean="0">
                <a:solidFill>
                  <a:schemeClr val="tx2">
                    <a:lumMod val="75000"/>
                  </a:schemeClr>
                </a:solidFill>
                <a:latin typeface="Times New Roman" panose="02020603050405020304" pitchFamily="18" charset="0"/>
                <a:cs typeface="Times New Roman" panose="02020603050405020304" pitchFamily="18" charset="0"/>
              </a:rPr>
              <a:t> </a:t>
            </a:r>
            <a:r>
              <a:rPr lang="ru-RU" sz="2800" b="1" dirty="0" err="1">
                <a:solidFill>
                  <a:schemeClr val="tx2">
                    <a:lumMod val="75000"/>
                  </a:schemeClr>
                </a:solidFill>
                <a:latin typeface="Times New Roman" panose="02020603050405020304" pitchFamily="18" charset="0"/>
                <a:cs typeface="Times New Roman" panose="02020603050405020304" pitchFamily="18" charset="0"/>
              </a:rPr>
              <a:t>катнашу</a:t>
            </a:r>
            <a:r>
              <a:rPr lang="ru-RU" sz="2800" b="1" dirty="0">
                <a:solidFill>
                  <a:schemeClr val="tx2">
                    <a:lumMod val="75000"/>
                  </a:schemeClr>
                </a:solidFill>
                <a:latin typeface="Times New Roman" panose="02020603050405020304" pitchFamily="18" charset="0"/>
                <a:cs typeface="Times New Roman" panose="02020603050405020304" pitchFamily="18" charset="0"/>
              </a:rPr>
              <a:t> </a:t>
            </a:r>
            <a:r>
              <a:rPr lang="ru-RU" sz="2800" b="1" dirty="0" err="1" smtClean="0">
                <a:solidFill>
                  <a:schemeClr val="tx2">
                    <a:lumMod val="75000"/>
                  </a:schemeClr>
                </a:solidFill>
                <a:latin typeface="Times New Roman" panose="02020603050405020304" pitchFamily="18" charset="0"/>
                <a:cs typeface="Times New Roman" panose="02020603050405020304" pitchFamily="18" charset="0"/>
              </a:rPr>
              <a:t>хокукына</a:t>
            </a:r>
            <a:r>
              <a:rPr lang="ru-RU" sz="2800" b="1" dirty="0" smtClean="0">
                <a:solidFill>
                  <a:schemeClr val="tx2">
                    <a:lumMod val="75000"/>
                  </a:schemeClr>
                </a:solidFill>
                <a:latin typeface="Times New Roman" panose="02020603050405020304" pitchFamily="18" charset="0"/>
                <a:cs typeface="Times New Roman" panose="02020603050405020304" pitchFamily="18" charset="0"/>
              </a:rPr>
              <a:t>:</a:t>
            </a:r>
          </a:p>
          <a:p>
            <a:pPr marL="457200" lvl="0" indent="-457200" defTabSz="914243" fontAlgn="auto">
              <a:spcBef>
                <a:spcPts val="0"/>
              </a:spcBef>
              <a:spcAft>
                <a:spcPts val="0"/>
              </a:spcAft>
              <a:buFont typeface="Wingdings" panose="05000000000000000000" pitchFamily="2" charset="2"/>
              <a:buChar char="Ø"/>
            </a:pPr>
            <a:r>
              <a:rPr lang="ru-RU" sz="2800" b="1" dirty="0" smtClean="0">
                <a:solidFill>
                  <a:schemeClr val="tx2">
                    <a:lumMod val="75000"/>
                  </a:schemeClr>
                </a:solidFill>
                <a:latin typeface="Times New Roman" panose="02020603050405020304" pitchFamily="18" charset="0"/>
                <a:cs typeface="Times New Roman" panose="02020603050405020304" pitchFamily="18" charset="0"/>
              </a:rPr>
              <a:t>татар </a:t>
            </a:r>
            <a:r>
              <a:rPr lang="ru-RU" sz="2800" b="1" dirty="0">
                <a:solidFill>
                  <a:schemeClr val="tx2">
                    <a:lumMod val="75000"/>
                  </a:schemeClr>
                </a:solidFill>
                <a:latin typeface="Times New Roman" panose="02020603050405020304" pitchFamily="18" charset="0"/>
                <a:cs typeface="Times New Roman" panose="02020603050405020304" pitchFamily="18" charset="0"/>
              </a:rPr>
              <a:t>теле </a:t>
            </a:r>
            <a:r>
              <a:rPr lang="ru-RU" sz="2800" b="1" dirty="0" err="1">
                <a:solidFill>
                  <a:schemeClr val="tx2">
                    <a:lumMod val="75000"/>
                  </a:schemeClr>
                </a:solidFill>
                <a:latin typeface="Times New Roman" panose="02020603050405020304" pitchFamily="18" charset="0"/>
                <a:cs typeface="Times New Roman" panose="02020603050405020304" pitchFamily="18" charset="0"/>
              </a:rPr>
              <a:t>һәм</a:t>
            </a:r>
            <a:r>
              <a:rPr lang="ru-RU" sz="2800" b="1" dirty="0">
                <a:solidFill>
                  <a:schemeClr val="tx2">
                    <a:lumMod val="75000"/>
                  </a:schemeClr>
                </a:solidFill>
                <a:latin typeface="Times New Roman" panose="02020603050405020304" pitchFamily="18" charset="0"/>
                <a:cs typeface="Times New Roman" panose="02020603050405020304" pitchFamily="18" charset="0"/>
              </a:rPr>
              <a:t> </a:t>
            </a:r>
            <a:r>
              <a:rPr lang="ru-RU" sz="2800" b="1" dirty="0" err="1" smtClean="0">
                <a:solidFill>
                  <a:schemeClr val="tx2">
                    <a:lumMod val="75000"/>
                  </a:schemeClr>
                </a:solidFill>
                <a:latin typeface="Times New Roman" panose="02020603050405020304" pitchFamily="18" charset="0"/>
                <a:cs typeface="Times New Roman" panose="02020603050405020304" pitchFamily="18" charset="0"/>
              </a:rPr>
              <a:t>әдәбияты</a:t>
            </a:r>
            <a:endParaRPr lang="ru-RU" sz="2800" b="1" dirty="0" smtClean="0">
              <a:solidFill>
                <a:schemeClr val="tx2">
                  <a:lumMod val="75000"/>
                </a:schemeClr>
              </a:solidFill>
              <a:latin typeface="Times New Roman" panose="02020603050405020304" pitchFamily="18" charset="0"/>
              <a:cs typeface="Times New Roman" panose="02020603050405020304" pitchFamily="18" charset="0"/>
            </a:endParaRPr>
          </a:p>
          <a:p>
            <a:pPr marL="457200" lvl="0" indent="-457200" defTabSz="914243" fontAlgn="auto">
              <a:spcBef>
                <a:spcPts val="0"/>
              </a:spcBef>
              <a:spcAft>
                <a:spcPts val="0"/>
              </a:spcAft>
              <a:buFont typeface="Wingdings" panose="05000000000000000000" pitchFamily="2" charset="2"/>
              <a:buChar char="Ø"/>
            </a:pPr>
            <a:r>
              <a:rPr lang="ru-RU" sz="2800" b="1" dirty="0" smtClean="0">
                <a:solidFill>
                  <a:schemeClr val="tx2">
                    <a:lumMod val="75000"/>
                  </a:schemeClr>
                </a:solidFill>
                <a:latin typeface="Times New Roman" panose="02020603050405020304" pitchFamily="18" charset="0"/>
                <a:cs typeface="Times New Roman" panose="02020603050405020304" pitchFamily="18" charset="0"/>
              </a:rPr>
              <a:t>рус </a:t>
            </a:r>
            <a:r>
              <a:rPr lang="ru-RU" sz="2800" b="1" dirty="0">
                <a:solidFill>
                  <a:schemeClr val="tx2">
                    <a:lumMod val="75000"/>
                  </a:schemeClr>
                </a:solidFill>
                <a:latin typeface="Times New Roman" panose="02020603050405020304" pitchFamily="18" charset="0"/>
                <a:cs typeface="Times New Roman" panose="02020603050405020304" pitchFamily="18" charset="0"/>
              </a:rPr>
              <a:t>теле </a:t>
            </a:r>
            <a:r>
              <a:rPr lang="ru-RU" sz="2800" b="1" dirty="0" err="1">
                <a:solidFill>
                  <a:schemeClr val="tx2">
                    <a:lumMod val="75000"/>
                  </a:schemeClr>
                </a:solidFill>
                <a:latin typeface="Times New Roman" panose="02020603050405020304" pitchFamily="18" charset="0"/>
                <a:cs typeface="Times New Roman" panose="02020603050405020304" pitchFamily="18" charset="0"/>
              </a:rPr>
              <a:t>һәм</a:t>
            </a:r>
            <a:r>
              <a:rPr lang="ru-RU" sz="2800" b="1" dirty="0">
                <a:solidFill>
                  <a:schemeClr val="tx2">
                    <a:lumMod val="75000"/>
                  </a:schemeClr>
                </a:solidFill>
                <a:latin typeface="Times New Roman" panose="02020603050405020304" pitchFamily="18" charset="0"/>
                <a:cs typeface="Times New Roman" panose="02020603050405020304" pitchFamily="18" charset="0"/>
              </a:rPr>
              <a:t> </a:t>
            </a:r>
            <a:r>
              <a:rPr lang="ru-RU" sz="2800" b="1" dirty="0" err="1" smtClean="0">
                <a:solidFill>
                  <a:schemeClr val="tx2">
                    <a:lumMod val="75000"/>
                  </a:schemeClr>
                </a:solidFill>
                <a:latin typeface="Times New Roman" panose="02020603050405020304" pitchFamily="18" charset="0"/>
                <a:cs typeface="Times New Roman" panose="02020603050405020304" pitchFamily="18" charset="0"/>
              </a:rPr>
              <a:t>әдәбияты</a:t>
            </a:r>
            <a:endParaRPr lang="ru-RU" sz="2800" b="1" dirty="0" smtClean="0">
              <a:solidFill>
                <a:schemeClr val="tx2">
                  <a:lumMod val="75000"/>
                </a:schemeClr>
              </a:solidFill>
              <a:latin typeface="Times New Roman" panose="02020603050405020304" pitchFamily="18" charset="0"/>
              <a:cs typeface="Times New Roman" panose="02020603050405020304" pitchFamily="18" charset="0"/>
            </a:endParaRPr>
          </a:p>
          <a:p>
            <a:pPr marL="457200" lvl="0" indent="-457200" defTabSz="914243" fontAlgn="auto">
              <a:spcBef>
                <a:spcPts val="0"/>
              </a:spcBef>
              <a:spcAft>
                <a:spcPts val="0"/>
              </a:spcAft>
              <a:buFont typeface="Wingdings" panose="05000000000000000000" pitchFamily="2" charset="2"/>
              <a:buChar char="Ø"/>
            </a:pPr>
            <a:r>
              <a:rPr lang="ru-RU" sz="2800" b="1" dirty="0" smtClean="0">
                <a:solidFill>
                  <a:schemeClr val="tx2">
                    <a:lumMod val="75000"/>
                  </a:schemeClr>
                </a:solidFill>
                <a:latin typeface="Times New Roman" panose="02020603050405020304" pitchFamily="18" charset="0"/>
                <a:cs typeface="Times New Roman" panose="02020603050405020304" pitchFamily="18" charset="0"/>
              </a:rPr>
              <a:t>чуваш </a:t>
            </a:r>
            <a:r>
              <a:rPr lang="ru-RU" sz="2800" b="1" dirty="0">
                <a:solidFill>
                  <a:schemeClr val="tx2">
                    <a:lumMod val="75000"/>
                  </a:schemeClr>
                </a:solidFill>
                <a:latin typeface="Times New Roman" panose="02020603050405020304" pitchFamily="18" charset="0"/>
                <a:cs typeface="Times New Roman" panose="02020603050405020304" pitchFamily="18" charset="0"/>
              </a:rPr>
              <a:t>теле </a:t>
            </a:r>
            <a:r>
              <a:rPr lang="ru-RU" sz="2800" b="1" dirty="0" err="1">
                <a:solidFill>
                  <a:schemeClr val="tx2">
                    <a:lumMod val="75000"/>
                  </a:schemeClr>
                </a:solidFill>
                <a:latin typeface="Times New Roman" panose="02020603050405020304" pitchFamily="18" charset="0"/>
                <a:cs typeface="Times New Roman" panose="02020603050405020304" pitchFamily="18" charset="0"/>
              </a:rPr>
              <a:t>һәм</a:t>
            </a:r>
            <a:r>
              <a:rPr lang="ru-RU" sz="2800" b="1" dirty="0">
                <a:solidFill>
                  <a:schemeClr val="tx2">
                    <a:lumMod val="75000"/>
                  </a:schemeClr>
                </a:solidFill>
                <a:latin typeface="Times New Roman" panose="02020603050405020304" pitchFamily="18" charset="0"/>
                <a:cs typeface="Times New Roman" panose="02020603050405020304" pitchFamily="18" charset="0"/>
              </a:rPr>
              <a:t> </a:t>
            </a:r>
            <a:r>
              <a:rPr lang="ru-RU" sz="2800" b="1" dirty="0" err="1" smtClean="0">
                <a:solidFill>
                  <a:schemeClr val="tx2">
                    <a:lumMod val="75000"/>
                  </a:schemeClr>
                </a:solidFill>
                <a:latin typeface="Times New Roman" panose="02020603050405020304" pitchFamily="18" charset="0"/>
                <a:cs typeface="Times New Roman" panose="02020603050405020304" pitchFamily="18" charset="0"/>
              </a:rPr>
              <a:t>әдәбияты</a:t>
            </a:r>
            <a:endParaRPr lang="ru-RU" sz="2800" b="1" dirty="0" smtClean="0">
              <a:solidFill>
                <a:schemeClr val="tx2">
                  <a:lumMod val="75000"/>
                </a:schemeClr>
              </a:solidFill>
              <a:latin typeface="Times New Roman" panose="02020603050405020304" pitchFamily="18" charset="0"/>
              <a:cs typeface="Times New Roman" panose="02020603050405020304" pitchFamily="18" charset="0"/>
            </a:endParaRPr>
          </a:p>
          <a:p>
            <a:pPr marL="457200" lvl="0" indent="-457200" defTabSz="914243" fontAlgn="auto">
              <a:spcBef>
                <a:spcPts val="0"/>
              </a:spcBef>
              <a:spcAft>
                <a:spcPts val="0"/>
              </a:spcAft>
              <a:buFont typeface="Wingdings" panose="05000000000000000000" pitchFamily="2" charset="2"/>
              <a:buChar char="Ø"/>
            </a:pPr>
            <a:r>
              <a:rPr lang="ru-RU" sz="2800" b="1" dirty="0" smtClean="0">
                <a:solidFill>
                  <a:schemeClr val="tx2">
                    <a:lumMod val="75000"/>
                  </a:schemeClr>
                </a:solidFill>
                <a:latin typeface="Times New Roman" panose="02020603050405020304" pitchFamily="18" charset="0"/>
                <a:cs typeface="Times New Roman" panose="02020603050405020304" pitchFamily="18" charset="0"/>
              </a:rPr>
              <a:t>мари </a:t>
            </a:r>
            <a:r>
              <a:rPr lang="ru-RU" sz="2800" b="1" dirty="0">
                <a:solidFill>
                  <a:schemeClr val="tx2">
                    <a:lumMod val="75000"/>
                  </a:schemeClr>
                </a:solidFill>
                <a:latin typeface="Times New Roman" panose="02020603050405020304" pitchFamily="18" charset="0"/>
                <a:cs typeface="Times New Roman" panose="02020603050405020304" pitchFamily="18" charset="0"/>
              </a:rPr>
              <a:t>теле </a:t>
            </a:r>
            <a:r>
              <a:rPr lang="ru-RU" sz="2800" b="1" dirty="0" err="1">
                <a:solidFill>
                  <a:schemeClr val="tx2">
                    <a:lumMod val="75000"/>
                  </a:schemeClr>
                </a:solidFill>
                <a:latin typeface="Times New Roman" panose="02020603050405020304" pitchFamily="18" charset="0"/>
                <a:cs typeface="Times New Roman" panose="02020603050405020304" pitchFamily="18" charset="0"/>
              </a:rPr>
              <a:t>һәм</a:t>
            </a:r>
            <a:r>
              <a:rPr lang="ru-RU" sz="2800" b="1" dirty="0">
                <a:solidFill>
                  <a:schemeClr val="tx2">
                    <a:lumMod val="75000"/>
                  </a:schemeClr>
                </a:solidFill>
                <a:latin typeface="Times New Roman" panose="02020603050405020304" pitchFamily="18" charset="0"/>
                <a:cs typeface="Times New Roman" panose="02020603050405020304" pitchFamily="18" charset="0"/>
              </a:rPr>
              <a:t> </a:t>
            </a:r>
            <a:r>
              <a:rPr lang="ru-RU" sz="2800" b="1" dirty="0" err="1" smtClean="0">
                <a:solidFill>
                  <a:schemeClr val="tx2">
                    <a:lumMod val="75000"/>
                  </a:schemeClr>
                </a:solidFill>
                <a:latin typeface="Times New Roman" panose="02020603050405020304" pitchFamily="18" charset="0"/>
                <a:cs typeface="Times New Roman" panose="02020603050405020304" pitchFamily="18" charset="0"/>
              </a:rPr>
              <a:t>әдәбияты</a:t>
            </a:r>
            <a:endParaRPr lang="ru-RU" sz="2800" b="1" dirty="0" smtClean="0">
              <a:solidFill>
                <a:schemeClr val="tx2">
                  <a:lumMod val="75000"/>
                </a:schemeClr>
              </a:solidFill>
              <a:latin typeface="Times New Roman" panose="02020603050405020304" pitchFamily="18" charset="0"/>
              <a:cs typeface="Times New Roman" panose="02020603050405020304" pitchFamily="18" charset="0"/>
            </a:endParaRPr>
          </a:p>
          <a:p>
            <a:pPr marL="457200" lvl="0" indent="-457200" defTabSz="914243" fontAlgn="auto">
              <a:spcBef>
                <a:spcPts val="0"/>
              </a:spcBef>
              <a:spcAft>
                <a:spcPts val="0"/>
              </a:spcAft>
              <a:buFont typeface="Wingdings" panose="05000000000000000000" pitchFamily="2" charset="2"/>
              <a:buChar char="Ø"/>
            </a:pPr>
            <a:r>
              <a:rPr lang="ru-RU" sz="2800" b="1" dirty="0" smtClean="0">
                <a:solidFill>
                  <a:schemeClr val="tx2">
                    <a:lumMod val="75000"/>
                  </a:schemeClr>
                </a:solidFill>
                <a:latin typeface="Times New Roman" panose="02020603050405020304" pitchFamily="18" charset="0"/>
                <a:cs typeface="Times New Roman" panose="02020603050405020304" pitchFamily="18" charset="0"/>
              </a:rPr>
              <a:t>удмурт </a:t>
            </a:r>
            <a:r>
              <a:rPr lang="ru-RU" sz="2800" b="1" dirty="0">
                <a:solidFill>
                  <a:schemeClr val="tx2">
                    <a:lumMod val="75000"/>
                  </a:schemeClr>
                </a:solidFill>
                <a:latin typeface="Times New Roman" panose="02020603050405020304" pitchFamily="18" charset="0"/>
                <a:cs typeface="Times New Roman" panose="02020603050405020304" pitchFamily="18" charset="0"/>
              </a:rPr>
              <a:t>теле </a:t>
            </a:r>
            <a:r>
              <a:rPr lang="ru-RU" sz="2800" b="1" dirty="0" err="1">
                <a:solidFill>
                  <a:schemeClr val="tx2">
                    <a:lumMod val="75000"/>
                  </a:schemeClr>
                </a:solidFill>
                <a:latin typeface="Times New Roman" panose="02020603050405020304" pitchFamily="18" charset="0"/>
                <a:cs typeface="Times New Roman" panose="02020603050405020304" pitchFamily="18" charset="0"/>
              </a:rPr>
              <a:t>һәм</a:t>
            </a:r>
            <a:r>
              <a:rPr lang="ru-RU" sz="2800" b="1" dirty="0">
                <a:solidFill>
                  <a:schemeClr val="tx2">
                    <a:lumMod val="75000"/>
                  </a:schemeClr>
                </a:solidFill>
                <a:latin typeface="Times New Roman" panose="02020603050405020304" pitchFamily="18" charset="0"/>
                <a:cs typeface="Times New Roman" panose="02020603050405020304" pitchFamily="18" charset="0"/>
              </a:rPr>
              <a:t> </a:t>
            </a:r>
            <a:r>
              <a:rPr lang="ru-RU" sz="2800" b="1" dirty="0" err="1" smtClean="0">
                <a:solidFill>
                  <a:schemeClr val="tx2">
                    <a:lumMod val="75000"/>
                  </a:schemeClr>
                </a:solidFill>
                <a:latin typeface="Times New Roman" panose="02020603050405020304" pitchFamily="18" charset="0"/>
                <a:cs typeface="Times New Roman" panose="02020603050405020304" pitchFamily="18" charset="0"/>
              </a:rPr>
              <a:t>әдәбияты</a:t>
            </a:r>
            <a:endParaRPr lang="ru-RU" sz="2800" b="1" dirty="0" smtClean="0">
              <a:solidFill>
                <a:schemeClr val="tx2">
                  <a:lumMod val="75000"/>
                </a:schemeClr>
              </a:solidFill>
              <a:latin typeface="Times New Roman" panose="02020603050405020304" pitchFamily="18" charset="0"/>
              <a:cs typeface="Times New Roman" panose="02020603050405020304" pitchFamily="18" charset="0"/>
            </a:endParaRPr>
          </a:p>
          <a:p>
            <a:pPr marL="457200" lvl="0" indent="-457200" defTabSz="914243" fontAlgn="auto">
              <a:spcBef>
                <a:spcPts val="0"/>
              </a:spcBef>
              <a:spcAft>
                <a:spcPts val="0"/>
              </a:spcAft>
              <a:buFont typeface="Wingdings" panose="05000000000000000000" pitchFamily="2" charset="2"/>
              <a:buChar char="Ø"/>
            </a:pPr>
            <a:r>
              <a:rPr lang="ru-RU" sz="2800" b="1" dirty="0" smtClean="0">
                <a:solidFill>
                  <a:schemeClr val="tx2">
                    <a:lumMod val="75000"/>
                  </a:schemeClr>
                </a:solidFill>
                <a:latin typeface="Times New Roman" panose="02020603050405020304" pitchFamily="18" charset="0"/>
                <a:cs typeface="Times New Roman" panose="02020603050405020304" pitchFamily="18" charset="0"/>
              </a:rPr>
              <a:t>мордва </a:t>
            </a:r>
            <a:r>
              <a:rPr lang="ru-RU" sz="2800" b="1" dirty="0">
                <a:solidFill>
                  <a:schemeClr val="tx2">
                    <a:lumMod val="75000"/>
                  </a:schemeClr>
                </a:solidFill>
                <a:latin typeface="Times New Roman" panose="02020603050405020304" pitchFamily="18" charset="0"/>
                <a:cs typeface="Times New Roman" panose="02020603050405020304" pitchFamily="18" charset="0"/>
              </a:rPr>
              <a:t>теле </a:t>
            </a:r>
            <a:r>
              <a:rPr lang="ru-RU" sz="2800" b="1" dirty="0" err="1">
                <a:solidFill>
                  <a:schemeClr val="tx2">
                    <a:lumMod val="75000"/>
                  </a:schemeClr>
                </a:solidFill>
                <a:latin typeface="Times New Roman" panose="02020603050405020304" pitchFamily="18" charset="0"/>
                <a:cs typeface="Times New Roman" panose="02020603050405020304" pitchFamily="18" charset="0"/>
              </a:rPr>
              <a:t>һәм</a:t>
            </a:r>
            <a:r>
              <a:rPr lang="ru-RU" sz="2800" b="1" dirty="0">
                <a:solidFill>
                  <a:schemeClr val="tx2">
                    <a:lumMod val="75000"/>
                  </a:schemeClr>
                </a:solidFill>
                <a:latin typeface="Times New Roman" panose="02020603050405020304" pitchFamily="18" charset="0"/>
                <a:cs typeface="Times New Roman" panose="02020603050405020304" pitchFamily="18" charset="0"/>
              </a:rPr>
              <a:t> </a:t>
            </a:r>
            <a:r>
              <a:rPr lang="ru-RU" sz="2800" b="1" dirty="0" err="1">
                <a:solidFill>
                  <a:schemeClr val="tx2">
                    <a:lumMod val="75000"/>
                  </a:schemeClr>
                </a:solidFill>
                <a:latin typeface="Times New Roman" panose="02020603050405020304" pitchFamily="18" charset="0"/>
                <a:cs typeface="Times New Roman" panose="02020603050405020304" pitchFamily="18" charset="0"/>
              </a:rPr>
              <a:t>әдәбияты</a:t>
            </a:r>
            <a:r>
              <a:rPr lang="ru-RU" sz="2800" b="1" dirty="0">
                <a:solidFill>
                  <a:schemeClr val="tx2">
                    <a:lumMod val="75000"/>
                  </a:schemeClr>
                </a:solidFill>
                <a:latin typeface="Times New Roman" panose="02020603050405020304" pitchFamily="18" charset="0"/>
                <a:cs typeface="Times New Roman" panose="02020603050405020304" pitchFamily="18" charset="0"/>
              </a:rPr>
              <a:t> </a:t>
            </a:r>
            <a:endParaRPr lang="ru-RU" sz="2800" b="1" dirty="0" smtClean="0">
              <a:solidFill>
                <a:schemeClr val="tx2">
                  <a:lumMod val="75000"/>
                </a:schemeClr>
              </a:solidFill>
              <a:latin typeface="Times New Roman" panose="02020603050405020304" pitchFamily="18" charset="0"/>
              <a:cs typeface="Times New Roman" panose="02020603050405020304" pitchFamily="18" charset="0"/>
            </a:endParaRPr>
          </a:p>
          <a:p>
            <a:pPr lvl="0" defTabSz="914243" fontAlgn="auto">
              <a:spcBef>
                <a:spcPts val="0"/>
              </a:spcBef>
              <a:spcAft>
                <a:spcPts val="0"/>
              </a:spcAft>
            </a:pPr>
            <a:r>
              <a:rPr lang="ru-RU" sz="2800" b="1" dirty="0" err="1">
                <a:solidFill>
                  <a:schemeClr val="tx2">
                    <a:lumMod val="75000"/>
                  </a:schemeClr>
                </a:solidFill>
                <a:latin typeface="Times New Roman" panose="02020603050405020304" pitchFamily="18" charset="0"/>
                <a:cs typeface="Times New Roman" panose="02020603050405020304" pitchFamily="18" charset="0"/>
              </a:rPr>
              <a:t>у</a:t>
            </a:r>
            <a:r>
              <a:rPr lang="ru-RU" sz="2800" b="1" dirty="0" err="1" smtClean="0">
                <a:solidFill>
                  <a:schemeClr val="tx2">
                    <a:lumMod val="75000"/>
                  </a:schemeClr>
                </a:solidFill>
                <a:latin typeface="Times New Roman" panose="02020603050405020304" pitchFamily="18" charset="0"/>
                <a:cs typeface="Times New Roman" panose="02020603050405020304" pitchFamily="18" charset="0"/>
              </a:rPr>
              <a:t>кытучылары</a:t>
            </a:r>
            <a:r>
              <a:rPr lang="ru-RU" sz="2800" b="1" dirty="0" smtClean="0">
                <a:solidFill>
                  <a:schemeClr val="tx2">
                    <a:lumMod val="75000"/>
                  </a:schemeClr>
                </a:solidFill>
                <a:latin typeface="Times New Roman" panose="02020603050405020304" pitchFamily="18" charset="0"/>
                <a:cs typeface="Times New Roman" panose="02020603050405020304" pitchFamily="18" charset="0"/>
              </a:rPr>
              <a:t> </a:t>
            </a:r>
            <a:r>
              <a:rPr lang="ru-RU" sz="2800" b="1" dirty="0" err="1" smtClean="0">
                <a:solidFill>
                  <a:schemeClr val="tx2">
                    <a:lumMod val="75000"/>
                  </a:schemeClr>
                </a:solidFill>
                <a:latin typeface="Times New Roman" panose="02020603050405020304" pitchFamily="18" charset="0"/>
                <a:cs typeface="Times New Roman" panose="02020603050405020304" pitchFamily="18" charset="0"/>
              </a:rPr>
              <a:t>ия</a:t>
            </a:r>
            <a:endParaRPr lang="ru-RU" sz="2800"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4"/>
          <a:stretch>
            <a:fillRect/>
          </a:stretch>
        </p:blipFill>
        <p:spPr>
          <a:xfrm>
            <a:off x="154564" y="2623220"/>
            <a:ext cx="2597194" cy="1801657"/>
          </a:xfrm>
          <a:prstGeom prst="rect">
            <a:avLst/>
          </a:prstGeom>
        </p:spPr>
      </p:pic>
    </p:spTree>
    <p:extLst>
      <p:ext uri="{BB962C8B-B14F-4D97-AF65-F5344CB8AC3E}">
        <p14:creationId xmlns:p14="http://schemas.microsoft.com/office/powerpoint/2010/main" val="489851232"/>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5581"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132048" y="1212490"/>
            <a:ext cx="9036496" cy="3600986"/>
          </a:xfrm>
          <a:prstGeom prst="rect">
            <a:avLst/>
          </a:prstGeom>
        </p:spPr>
        <p:txBody>
          <a:bodyPr wrap="square">
            <a:spAutoFit/>
          </a:bodyPr>
          <a:lstStyle/>
          <a:p>
            <a:pPr lvl="0" algn="just" defTabSz="914243" fontAlgn="auto">
              <a:spcBef>
                <a:spcPts val="0"/>
              </a:spcBef>
              <a:spcAft>
                <a:spcPts val="0"/>
              </a:spcAft>
            </a:pPr>
            <a:r>
              <a:rPr lang="tt-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нче мартка кадәр</a:t>
            </a:r>
            <a:r>
              <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a:t>
            </a:r>
            <a:r>
              <a:rPr lang="ru-RU" sz="2400" b="1" dirty="0" err="1"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ештыру</a:t>
            </a:r>
            <a:r>
              <a:rPr lang="ru-RU"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комитеты  </a:t>
            </a:r>
            <a:r>
              <a:rPr lang="ru-RU" sz="24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тарафыннан</a:t>
            </a:r>
            <a:r>
              <a:rPr lang="ru-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заявкалар</a:t>
            </a:r>
            <a:r>
              <a:rPr lang="tt-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туплана, протокол әзерләнә һәм жюрига тапшырыла</a:t>
            </a:r>
          </a:p>
          <a:p>
            <a:pPr lvl="0" algn="just" defTabSz="914243" fontAlgn="auto">
              <a:lnSpc>
                <a:spcPct val="150000"/>
              </a:lnSpc>
              <a:spcBef>
                <a:spcPts val="0"/>
              </a:spcBef>
              <a:spcAft>
                <a:spcPts val="0"/>
              </a:spcAft>
            </a:pPr>
            <a:r>
              <a:rPr lang="tt-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1–16 </a:t>
            </a:r>
            <a:r>
              <a:rPr lang="tt-RU" sz="2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март </a:t>
            </a:r>
            <a:r>
              <a:rPr lang="ru-RU"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a:t>
            </a:r>
            <a:r>
              <a:rPr lang="ru-RU"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юри </a:t>
            </a:r>
            <a:r>
              <a:rPr lang="ru-RU" sz="24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тарафыннан</a:t>
            </a:r>
            <a:r>
              <a:rPr lang="ru-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4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сайтлар</a:t>
            </a:r>
            <a:r>
              <a:rPr lang="ru-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t-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тикшерелә һәм </a:t>
            </a:r>
            <a:r>
              <a:rPr lang="tt-RU"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сайлап алу  турына </a:t>
            </a:r>
            <a:r>
              <a:rPr lang="tt-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йомгак ясала</a:t>
            </a:r>
          </a:p>
          <a:p>
            <a:pPr lvl="0" algn="just" defTabSz="914243" fontAlgn="auto">
              <a:lnSpc>
                <a:spcPct val="150000"/>
              </a:lnSpc>
              <a:spcBef>
                <a:spcPts val="0"/>
              </a:spcBef>
              <a:spcAft>
                <a:spcPts val="0"/>
              </a:spcAft>
            </a:pPr>
            <a:r>
              <a:rPr lang="tt-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17 март </a:t>
            </a:r>
            <a:r>
              <a:rPr lang="tt-RU"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районнарга йомгаклау этабына </a:t>
            </a:r>
            <a:r>
              <a:rPr lang="tt-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чакыру хаты җибәрелә</a:t>
            </a:r>
          </a:p>
          <a:p>
            <a:pPr lvl="0" algn="just" defTabSz="914243" fontAlgn="auto">
              <a:lnSpc>
                <a:spcPct val="150000"/>
              </a:lnSpc>
              <a:spcBef>
                <a:spcPts val="0"/>
              </a:spcBef>
              <a:spcAft>
                <a:spcPts val="0"/>
              </a:spcAft>
            </a:pPr>
            <a:r>
              <a:rPr lang="tt-RU" sz="2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 март </a:t>
            </a:r>
            <a:r>
              <a:rPr lang="tt-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t-RU" sz="2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апрель </a:t>
            </a:r>
            <a:r>
              <a:rPr lang="tt-RU"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бәйгенең </a:t>
            </a:r>
            <a:r>
              <a:rPr lang="tt-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йомгаклау этабы</a:t>
            </a:r>
            <a:endParaRPr lang="ru-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558774" y="51470"/>
            <a:ext cx="5745957" cy="830997"/>
          </a:xfrm>
          <a:prstGeom prst="rect">
            <a:avLst/>
          </a:prstGeom>
        </p:spPr>
        <p:txBody>
          <a:bodyPr wrap="square">
            <a:spAutoFit/>
          </a:bodyPr>
          <a:lstStyle/>
          <a:p>
            <a:pPr lvl="0" algn="ctr" defTabSz="914243">
              <a:spcBef>
                <a:spcPts val="0"/>
              </a:spcBef>
              <a:defRPr/>
            </a:pPr>
            <a:r>
              <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a:t>
            </a:r>
            <a:r>
              <a:rPr lang="ru-RU" sz="24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Туган</a:t>
            </a:r>
            <a:r>
              <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 тел» </a:t>
            </a:r>
          </a:p>
          <a:p>
            <a:pPr lvl="0" algn="ctr" defTabSz="914243">
              <a:spcBef>
                <a:spcPts val="0"/>
              </a:spcBef>
              <a:defRPr/>
            </a:pPr>
            <a:r>
              <a:rPr lang="ru-RU" sz="24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Бөтенроссия</a:t>
            </a:r>
            <a:r>
              <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 </a:t>
            </a:r>
            <a:r>
              <a:rPr lang="tt-RU"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укытучылар </a:t>
            </a:r>
            <a:r>
              <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б</a:t>
            </a:r>
            <a:r>
              <a:rPr lang="tt-RU"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әйгесе</a:t>
            </a:r>
            <a:endPar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246104642"/>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8474" y="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683568" y="1563638"/>
            <a:ext cx="8125029" cy="1015663"/>
          </a:xfrm>
          <a:prstGeom prst="rect">
            <a:avLst/>
          </a:prstGeom>
        </p:spPr>
        <p:txBody>
          <a:bodyPr wrap="square">
            <a:sp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Федеральный закон </a:t>
            </a:r>
            <a:r>
              <a:rPr lang="ru-RU" sz="2000" b="1" dirty="0" smtClean="0">
                <a:solidFill>
                  <a:srgbClr val="C00000"/>
                </a:solidFill>
                <a:latin typeface="Times New Roman" panose="02020603050405020304" pitchFamily="18" charset="0"/>
                <a:cs typeface="Times New Roman" panose="02020603050405020304" pitchFamily="18" charset="0"/>
              </a:rPr>
              <a:t>«О </a:t>
            </a:r>
            <a:r>
              <a:rPr lang="ru-RU" sz="2000" b="1" dirty="0">
                <a:solidFill>
                  <a:srgbClr val="C00000"/>
                </a:solidFill>
                <a:latin typeface="Times New Roman" panose="02020603050405020304" pitchFamily="18" charset="0"/>
                <a:cs typeface="Times New Roman" panose="02020603050405020304" pitchFamily="18" charset="0"/>
              </a:rPr>
              <a:t>внесении изменений в статьи 11 и 14 Федерального закона </a:t>
            </a:r>
            <a:r>
              <a:rPr lang="ru-RU" sz="2000" b="1" dirty="0" smtClean="0">
                <a:solidFill>
                  <a:srgbClr val="C00000"/>
                </a:solidFill>
                <a:latin typeface="Times New Roman" panose="02020603050405020304" pitchFamily="18" charset="0"/>
                <a:cs typeface="Times New Roman" panose="02020603050405020304" pitchFamily="18" charset="0"/>
              </a:rPr>
              <a:t>«Об </a:t>
            </a:r>
            <a:r>
              <a:rPr lang="ru-RU" sz="2000" b="1" dirty="0">
                <a:solidFill>
                  <a:srgbClr val="C00000"/>
                </a:solidFill>
                <a:latin typeface="Times New Roman" panose="02020603050405020304" pitchFamily="18" charset="0"/>
                <a:cs typeface="Times New Roman" panose="02020603050405020304" pitchFamily="18" charset="0"/>
              </a:rPr>
              <a:t>образовании в Российской </a:t>
            </a:r>
            <a:r>
              <a:rPr lang="ru-RU" sz="2000" b="1" dirty="0" smtClean="0">
                <a:solidFill>
                  <a:srgbClr val="C00000"/>
                </a:solidFill>
                <a:latin typeface="Times New Roman" panose="02020603050405020304" pitchFamily="18" charset="0"/>
                <a:cs typeface="Times New Roman" panose="02020603050405020304" pitchFamily="18" charset="0"/>
              </a:rPr>
              <a:t>Федерации» </a:t>
            </a:r>
          </a:p>
          <a:p>
            <a:pPr algn="ctr"/>
            <a:r>
              <a:rPr lang="ru-RU" sz="2000" b="1" dirty="0" smtClean="0">
                <a:solidFill>
                  <a:srgbClr val="C00000"/>
                </a:solidFill>
                <a:latin typeface="Times New Roman" panose="02020603050405020304" pitchFamily="18" charset="0"/>
                <a:cs typeface="Times New Roman" panose="02020603050405020304" pitchFamily="18" charset="0"/>
              </a:rPr>
              <a:t>от </a:t>
            </a:r>
            <a:r>
              <a:rPr lang="ru-RU" sz="2000" b="1" dirty="0">
                <a:solidFill>
                  <a:srgbClr val="C00000"/>
                </a:solidFill>
                <a:latin typeface="Times New Roman" panose="02020603050405020304" pitchFamily="18" charset="0"/>
                <a:cs typeface="Times New Roman" panose="02020603050405020304" pitchFamily="18" charset="0"/>
              </a:rPr>
              <a:t>03.08.2018 N 317-ФЗ</a:t>
            </a:r>
          </a:p>
        </p:txBody>
      </p:sp>
    </p:spTree>
    <p:extLst>
      <p:ext uri="{BB962C8B-B14F-4D97-AF65-F5344CB8AC3E}">
        <p14:creationId xmlns:p14="http://schemas.microsoft.com/office/powerpoint/2010/main" val="2500429894"/>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2" name="Прямоугольник 1"/>
          <p:cNvSpPr/>
          <p:nvPr/>
        </p:nvSpPr>
        <p:spPr>
          <a:xfrm>
            <a:off x="971600" y="411510"/>
            <a:ext cx="6696744" cy="830997"/>
          </a:xfrm>
          <a:prstGeom prst="rect">
            <a:avLst/>
          </a:prstGeom>
        </p:spPr>
        <p:txBody>
          <a:bodyPr wrap="square">
            <a:spAutoFit/>
          </a:bodyPr>
          <a:lstStyle/>
          <a:p>
            <a:pPr lvl="0" algn="ctr" defTabSz="914243" fontAlgn="auto">
              <a:spcBef>
                <a:spcPts val="0"/>
              </a:spcBef>
              <a:spcAft>
                <a:spcPts val="0"/>
              </a:spcAft>
            </a:pPr>
            <a:r>
              <a:rPr lang="tt-RU" sz="2400" b="1" dirty="0" smtClean="0">
                <a:solidFill>
                  <a:srgbClr val="C00000"/>
                </a:solidFill>
                <a:latin typeface="Times New Roman" panose="02020603050405020304" pitchFamily="18" charset="0"/>
                <a:cs typeface="Times New Roman" panose="02020603050405020304" pitchFamily="18" charset="0"/>
              </a:rPr>
              <a:t>Сайлап алу турына катнашучылар </a:t>
            </a:r>
            <a:r>
              <a:rPr lang="tt-RU" sz="2400" b="1" dirty="0">
                <a:solidFill>
                  <a:srgbClr val="C00000"/>
                </a:solidFill>
                <a:latin typeface="Times New Roman" panose="02020603050405020304" pitchFamily="18" charset="0"/>
                <a:cs typeface="Times New Roman" panose="02020603050405020304" pitchFamily="18" charset="0"/>
              </a:rPr>
              <a:t>түбәндәге материалларны </a:t>
            </a:r>
            <a:r>
              <a:rPr lang="ru-RU" sz="2400" b="1" dirty="0">
                <a:solidFill>
                  <a:srgbClr val="C00000"/>
                </a:solidFill>
                <a:latin typeface="Times New Roman" panose="02020603050405020304" pitchFamily="18" charset="0"/>
                <a:cs typeface="Times New Roman" panose="02020603050405020304" pitchFamily="18" charset="0"/>
              </a:rPr>
              <a:t>т</a:t>
            </a:r>
            <a:r>
              <a:rPr lang="tt-RU" sz="2400" b="1" dirty="0">
                <a:solidFill>
                  <a:srgbClr val="C00000"/>
                </a:solidFill>
                <a:latin typeface="Times New Roman" panose="02020603050405020304" pitchFamily="18" charset="0"/>
                <a:cs typeface="Times New Roman" panose="02020603050405020304" pitchFamily="18" charset="0"/>
              </a:rPr>
              <a:t>әк</a:t>
            </a:r>
            <a:r>
              <a:rPr lang="ru-RU" sz="2400" b="1" dirty="0">
                <a:solidFill>
                  <a:srgbClr val="C00000"/>
                </a:solidFill>
                <a:latin typeface="Times New Roman" panose="02020603050405020304" pitchFamily="18" charset="0"/>
                <a:cs typeface="Times New Roman" panose="02020603050405020304" pitchFamily="18" charset="0"/>
              </a:rPr>
              <a:t>ъ</a:t>
            </a:r>
            <a:r>
              <a:rPr lang="tt-RU" sz="2400" b="1" dirty="0">
                <a:solidFill>
                  <a:srgbClr val="C00000"/>
                </a:solidFill>
                <a:latin typeface="Times New Roman" panose="02020603050405020304" pitchFamily="18" charset="0"/>
                <a:cs typeface="Times New Roman" panose="02020603050405020304" pitchFamily="18" charset="0"/>
              </a:rPr>
              <a:t>дим итәләр</a:t>
            </a:r>
            <a:endParaRPr lang="ru-RU" sz="2400" b="1" dirty="0">
              <a:solidFill>
                <a:srgbClr val="C000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286000" y="2110085"/>
            <a:ext cx="4572000" cy="369332"/>
          </a:xfrm>
          <a:prstGeom prst="rect">
            <a:avLst/>
          </a:prstGeom>
        </p:spPr>
        <p:txBody>
          <a:bodyPr>
            <a:spAutoFit/>
          </a:bodyPr>
          <a:lstStyle/>
          <a:p>
            <a:endParaRPr lang="ru-RU" dirty="0"/>
          </a:p>
        </p:txBody>
      </p:sp>
      <p:sp>
        <p:nvSpPr>
          <p:cNvPr id="5" name="Прямоугольник 4"/>
          <p:cNvSpPr/>
          <p:nvPr/>
        </p:nvSpPr>
        <p:spPr>
          <a:xfrm>
            <a:off x="251520" y="1438027"/>
            <a:ext cx="8640960" cy="2246769"/>
          </a:xfrm>
          <a:prstGeom prst="rect">
            <a:avLst/>
          </a:prstGeom>
        </p:spPr>
        <p:txBody>
          <a:bodyPr wrap="square">
            <a:spAutoFit/>
          </a:bodyPr>
          <a:lstStyle/>
          <a:p>
            <a:pPr marL="285750" lvl="0" indent="-285750" algn="just" defTabSz="914243" fontAlgn="auto">
              <a:spcBef>
                <a:spcPts val="0"/>
              </a:spcBef>
              <a:spcAft>
                <a:spcPts val="0"/>
              </a:spcAft>
              <a:buFont typeface="Wingdings" panose="05000000000000000000" pitchFamily="2" charset="2"/>
              <a:buChar char="Ø"/>
            </a:pPr>
            <a:r>
              <a:rPr lang="ru-RU" sz="2000" b="1" dirty="0" err="1">
                <a:solidFill>
                  <a:schemeClr val="accent1">
                    <a:lumMod val="50000"/>
                  </a:schemeClr>
                </a:solidFill>
                <a:latin typeface="Times New Roman"/>
                <a:ea typeface="Calibri"/>
              </a:rPr>
              <a:t>к</a:t>
            </a:r>
            <a:r>
              <a:rPr lang="ru-RU" sz="2000" b="1" dirty="0" err="1" smtClean="0">
                <a:solidFill>
                  <a:schemeClr val="accent1">
                    <a:lumMod val="50000"/>
                  </a:schemeClr>
                </a:solidFill>
                <a:latin typeface="Times New Roman"/>
                <a:ea typeface="Calibri"/>
              </a:rPr>
              <a:t>онкурста</a:t>
            </a:r>
            <a:r>
              <a:rPr lang="ru-RU" sz="2000" b="1" dirty="0" smtClean="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катнашу</a:t>
            </a:r>
            <a:r>
              <a:rPr lang="ru-RU" sz="2000" b="1" dirty="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өчен</a:t>
            </a:r>
            <a:r>
              <a:rPr lang="ru-RU" sz="2000" b="1" dirty="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шәхси</a:t>
            </a:r>
            <a:r>
              <a:rPr lang="ru-RU" sz="2000" b="1" dirty="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гариза</a:t>
            </a:r>
            <a:r>
              <a:rPr lang="ru-RU" sz="2000" b="1" dirty="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персональ</a:t>
            </a:r>
            <a:r>
              <a:rPr lang="ru-RU" sz="2000" b="1" dirty="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мәгълүматларны</a:t>
            </a:r>
            <a:r>
              <a:rPr lang="ru-RU" sz="2000" b="1" dirty="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эшкәртүгә</a:t>
            </a:r>
            <a:r>
              <a:rPr lang="ru-RU" sz="2000" b="1" dirty="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язмача</a:t>
            </a:r>
            <a:r>
              <a:rPr lang="ru-RU" sz="2000" b="1" dirty="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рөхсәт</a:t>
            </a:r>
            <a:endParaRPr lang="ru-RU" sz="2000" b="1" dirty="0">
              <a:solidFill>
                <a:schemeClr val="accent1">
                  <a:lumMod val="50000"/>
                </a:schemeClr>
              </a:solidFill>
              <a:latin typeface="Times New Roman"/>
              <a:ea typeface="Calibri"/>
            </a:endParaRPr>
          </a:p>
          <a:p>
            <a:pPr marL="285750" lvl="0" indent="-285750" algn="just" defTabSz="914243" fontAlgn="auto">
              <a:spcBef>
                <a:spcPts val="0"/>
              </a:spcBef>
              <a:spcAft>
                <a:spcPts val="0"/>
              </a:spcAft>
              <a:buFont typeface="Wingdings" panose="05000000000000000000" pitchFamily="2" charset="2"/>
              <a:buChar char="Ø"/>
            </a:pPr>
            <a:r>
              <a:rPr lang="tt-RU" sz="2000" b="1" dirty="0">
                <a:solidFill>
                  <a:schemeClr val="accent1">
                    <a:lumMod val="50000"/>
                  </a:schemeClr>
                </a:solidFill>
                <a:latin typeface="Times New Roman"/>
                <a:ea typeface="Calibri"/>
              </a:rPr>
              <a:t>м</a:t>
            </a:r>
            <a:r>
              <a:rPr lang="tt-RU" sz="2000" b="1" dirty="0" smtClean="0">
                <a:solidFill>
                  <a:schemeClr val="accent1">
                    <a:lumMod val="50000"/>
                  </a:schemeClr>
                </a:solidFill>
                <a:latin typeface="Times New Roman"/>
                <a:ea typeface="Calibri"/>
              </a:rPr>
              <a:t>әгариф </a:t>
            </a:r>
            <a:r>
              <a:rPr lang="tt-RU" sz="2000" b="1" dirty="0">
                <a:solidFill>
                  <a:schemeClr val="accent1">
                    <a:lumMod val="50000"/>
                  </a:schemeClr>
                </a:solidFill>
                <a:latin typeface="Times New Roman"/>
                <a:ea typeface="Calibri"/>
              </a:rPr>
              <a:t>идарәсе муниципаль органнары тарафыннан бирелгән:</a:t>
            </a:r>
          </a:p>
          <a:p>
            <a:pPr lvl="0" algn="just" defTabSz="914243" fontAlgn="auto">
              <a:spcBef>
                <a:spcPts val="0"/>
              </a:spcBef>
              <a:spcAft>
                <a:spcPts val="0"/>
              </a:spcAft>
            </a:pPr>
            <a:r>
              <a:rPr lang="tt-RU" sz="2000" b="1" dirty="0">
                <a:solidFill>
                  <a:schemeClr val="accent1">
                    <a:lumMod val="50000"/>
                  </a:schemeClr>
                </a:solidFill>
                <a:latin typeface="Times New Roman"/>
                <a:ea typeface="Calibri"/>
              </a:rPr>
              <a:t>    - т</a:t>
            </a:r>
            <a:r>
              <a:rPr lang="ru-RU" sz="2000" b="1" dirty="0" err="1">
                <a:solidFill>
                  <a:schemeClr val="accent1">
                    <a:lumMod val="50000"/>
                  </a:schemeClr>
                </a:solidFill>
                <a:latin typeface="Times New Roman"/>
                <a:ea typeface="Calibri"/>
              </a:rPr>
              <a:t>әкъ</a:t>
            </a:r>
            <a:r>
              <a:rPr lang="tt-RU" sz="2000" b="1" dirty="0">
                <a:solidFill>
                  <a:schemeClr val="accent1">
                    <a:lumMod val="50000"/>
                  </a:schemeClr>
                </a:solidFill>
                <a:latin typeface="Times New Roman"/>
                <a:ea typeface="Calibri"/>
              </a:rPr>
              <a:t>димнамә</a:t>
            </a:r>
          </a:p>
          <a:p>
            <a:pPr lvl="0" algn="just" defTabSz="914243" fontAlgn="auto">
              <a:spcBef>
                <a:spcPts val="0"/>
              </a:spcBef>
              <a:spcAft>
                <a:spcPts val="0"/>
              </a:spcAft>
            </a:pPr>
            <a:r>
              <a:rPr lang="tt-RU" sz="2000" b="1" dirty="0">
                <a:solidFill>
                  <a:schemeClr val="accent1">
                    <a:lumMod val="50000"/>
                  </a:schemeClr>
                </a:solidFill>
                <a:latin typeface="Times New Roman"/>
                <a:ea typeface="Calibri"/>
              </a:rPr>
              <a:t>    - педагогик эшчәнлеккә бәяләмә (соңгы 3 елга)</a:t>
            </a:r>
          </a:p>
          <a:p>
            <a:pPr marL="285750" lvl="0" indent="-285750" algn="just" defTabSz="914243" fontAlgn="auto">
              <a:spcBef>
                <a:spcPts val="0"/>
              </a:spcBef>
              <a:spcAft>
                <a:spcPts val="0"/>
              </a:spcAft>
              <a:buFont typeface="Wingdings" panose="05000000000000000000" pitchFamily="2" charset="2"/>
              <a:buChar char="Ø"/>
            </a:pPr>
            <a:r>
              <a:rPr lang="ru-RU" sz="2000" b="1" dirty="0" smtClean="0">
                <a:solidFill>
                  <a:schemeClr val="accent1">
                    <a:lumMod val="50000"/>
                  </a:schemeClr>
                </a:solidFill>
                <a:latin typeface="Times New Roman"/>
                <a:ea typeface="Calibri"/>
              </a:rPr>
              <a:t>портфолио </a:t>
            </a:r>
            <a:r>
              <a:rPr lang="ru-RU" sz="2000" b="1" dirty="0">
                <a:solidFill>
                  <a:schemeClr val="accent1">
                    <a:lumMod val="50000"/>
                  </a:schemeClr>
                </a:solidFill>
                <a:latin typeface="Times New Roman"/>
                <a:ea typeface="Calibri"/>
              </a:rPr>
              <a:t>(</a:t>
            </a:r>
            <a:r>
              <a:rPr lang="ru-RU" sz="2000" b="1" dirty="0" err="1">
                <a:solidFill>
                  <a:schemeClr val="accent1">
                    <a:lumMod val="50000"/>
                  </a:schemeClr>
                </a:solidFill>
                <a:latin typeface="Times New Roman"/>
                <a:ea typeface="Calibri"/>
              </a:rPr>
              <a:t>кушымта</a:t>
            </a:r>
            <a:r>
              <a:rPr lang="ru-RU" sz="2000" b="1" dirty="0">
                <a:solidFill>
                  <a:schemeClr val="accent1">
                    <a:lumMod val="50000"/>
                  </a:schemeClr>
                </a:solidFill>
                <a:latin typeface="Times New Roman"/>
                <a:ea typeface="Calibri"/>
              </a:rPr>
              <a:t> </a:t>
            </a:r>
            <a:r>
              <a:rPr lang="ru-RU" sz="2000" b="1" dirty="0" err="1">
                <a:solidFill>
                  <a:schemeClr val="accent1">
                    <a:lumMod val="50000"/>
                  </a:schemeClr>
                </a:solidFill>
                <a:latin typeface="Times New Roman"/>
                <a:ea typeface="Calibri"/>
              </a:rPr>
              <a:t>буенча</a:t>
            </a:r>
            <a:r>
              <a:rPr lang="ru-RU" sz="2000" b="1" dirty="0">
                <a:solidFill>
                  <a:schemeClr val="accent1">
                    <a:lumMod val="50000"/>
                  </a:schemeClr>
                </a:solidFill>
                <a:latin typeface="Times New Roman"/>
                <a:ea typeface="Calibri"/>
              </a:rPr>
              <a:t>)</a:t>
            </a:r>
          </a:p>
          <a:p>
            <a:pPr marL="285750" lvl="0" indent="-285750" algn="just" defTabSz="914243" fontAlgn="auto">
              <a:spcBef>
                <a:spcPts val="0"/>
              </a:spcBef>
              <a:spcAft>
                <a:spcPts val="0"/>
              </a:spcAft>
              <a:buFont typeface="Wingdings" panose="05000000000000000000" pitchFamily="2" charset="2"/>
              <a:buChar char="Ø"/>
            </a:pPr>
            <a:r>
              <a:rPr lang="ru-RU" sz="2000" b="1" dirty="0" smtClean="0">
                <a:solidFill>
                  <a:schemeClr val="accent1">
                    <a:lumMod val="50000"/>
                  </a:schemeClr>
                </a:solidFill>
                <a:latin typeface="Times New Roman"/>
                <a:ea typeface="Calibri"/>
              </a:rPr>
              <a:t>д</a:t>
            </a:r>
            <a:r>
              <a:rPr lang="tt-RU" sz="2000" b="1" dirty="0" smtClean="0">
                <a:solidFill>
                  <a:schemeClr val="accent1">
                    <a:lumMod val="50000"/>
                  </a:schemeClr>
                </a:solidFill>
                <a:latin typeface="Times New Roman"/>
                <a:ea typeface="Calibri"/>
              </a:rPr>
              <a:t>әрес</a:t>
            </a:r>
            <a:r>
              <a:rPr lang="ru-RU" sz="2000" b="1" dirty="0" smtClean="0">
                <a:solidFill>
                  <a:schemeClr val="accent1">
                    <a:lumMod val="50000"/>
                  </a:schemeClr>
                </a:solidFill>
                <a:latin typeface="Times New Roman"/>
                <a:ea typeface="Calibri"/>
              </a:rPr>
              <a:t> </a:t>
            </a:r>
            <a:r>
              <a:rPr lang="ru-RU" sz="2000" b="1" dirty="0">
                <a:solidFill>
                  <a:schemeClr val="accent1">
                    <a:lumMod val="50000"/>
                  </a:schemeClr>
                </a:solidFill>
                <a:latin typeface="Times New Roman"/>
                <a:ea typeface="Calibri"/>
              </a:rPr>
              <a:t>фрагменты (</a:t>
            </a:r>
            <a:r>
              <a:rPr lang="ru-RU" sz="2000" b="1" dirty="0" smtClean="0">
                <a:solidFill>
                  <a:schemeClr val="accent1">
                    <a:lumMod val="50000"/>
                  </a:schemeClr>
                </a:solidFill>
                <a:latin typeface="Times New Roman"/>
                <a:ea typeface="Calibri"/>
              </a:rPr>
              <a:t>15 минутка </a:t>
            </a:r>
            <a:r>
              <a:rPr lang="ru-RU" sz="2000" b="1" dirty="0" err="1" smtClean="0">
                <a:solidFill>
                  <a:schemeClr val="accent1">
                    <a:lumMod val="50000"/>
                  </a:schemeClr>
                </a:solidFill>
                <a:latin typeface="Times New Roman"/>
                <a:ea typeface="Calibri"/>
              </a:rPr>
              <a:t>кад</a:t>
            </a:r>
            <a:r>
              <a:rPr lang="tt-RU" sz="2000" b="1" dirty="0" smtClean="0">
                <a:solidFill>
                  <a:schemeClr val="accent1">
                    <a:lumMod val="50000"/>
                  </a:schemeClr>
                </a:solidFill>
                <a:latin typeface="Times New Roman"/>
                <a:ea typeface="Calibri"/>
              </a:rPr>
              <a:t>әр</a:t>
            </a:r>
            <a:r>
              <a:rPr lang="ru-RU" sz="2000" b="1" dirty="0" smtClean="0">
                <a:solidFill>
                  <a:schemeClr val="accent1">
                    <a:lumMod val="50000"/>
                  </a:schemeClr>
                </a:solidFill>
                <a:latin typeface="Times New Roman"/>
                <a:ea typeface="Calibri"/>
              </a:rPr>
              <a:t>)</a:t>
            </a:r>
            <a:endParaRPr lang="ru-RU" sz="2000" b="1" dirty="0">
              <a:solidFill>
                <a:schemeClr val="accent1">
                  <a:lumMod val="50000"/>
                </a:schemeClr>
              </a:solidFill>
              <a:latin typeface="Times New Roman"/>
              <a:ea typeface="Calibri"/>
            </a:endParaRPr>
          </a:p>
        </p:txBody>
      </p:sp>
    </p:spTree>
    <p:extLst>
      <p:ext uri="{BB962C8B-B14F-4D97-AF65-F5344CB8AC3E}">
        <p14:creationId xmlns:p14="http://schemas.microsoft.com/office/powerpoint/2010/main" val="3762969613"/>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2" name="Прямоугольник 1"/>
          <p:cNvSpPr/>
          <p:nvPr/>
        </p:nvSpPr>
        <p:spPr>
          <a:xfrm>
            <a:off x="539552" y="1139576"/>
            <a:ext cx="6246440" cy="2259080"/>
          </a:xfrm>
          <a:prstGeom prst="rect">
            <a:avLst/>
          </a:prstGeom>
        </p:spPr>
        <p:txBody>
          <a:bodyPr wrap="square">
            <a:spAutoFit/>
          </a:bodyPr>
          <a:lstStyle/>
          <a:p>
            <a:pPr lvl="0" algn="ctr" fontAlgn="auto">
              <a:spcBef>
                <a:spcPct val="20000"/>
              </a:spcBef>
              <a:spcAft>
                <a:spcPts val="0"/>
              </a:spcAft>
            </a:pP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sz="32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Туган</a:t>
            </a: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тел» </a:t>
            </a:r>
            <a:b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32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Бөтенроссия</a:t>
            </a: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2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укытучылар</a:t>
            </a:r>
            <a:endPar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ctr" fontAlgn="auto">
              <a:spcBef>
                <a:spcPct val="20000"/>
              </a:spcBef>
              <a:spcAft>
                <a:spcPts val="0"/>
              </a:spcAft>
            </a:pPr>
            <a:r>
              <a:rPr lang="tt-RU" sz="32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бәйгесенең </a:t>
            </a:r>
            <a:r>
              <a:rPr lang="tt-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йомгаклау этабына</a:t>
            </a:r>
          </a:p>
          <a:p>
            <a:pPr lvl="0" algn="ctr" fontAlgn="auto">
              <a:spcBef>
                <a:spcPct val="20000"/>
              </a:spcBef>
              <a:spcAft>
                <a:spcPts val="0"/>
              </a:spcAft>
            </a:pPr>
            <a:r>
              <a:rPr lang="tt-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50 укытучы сайлап алына</a:t>
            </a:r>
            <a:endParaRPr lang="ru-RU" sz="3200" dirty="0">
              <a:solidFill>
                <a:srgbClr val="C00000"/>
              </a:solidFill>
              <a:effectLst>
                <a:outerShdw blurRad="38100" dist="38100" dir="2700000" algn="tl">
                  <a:srgbClr val="000000">
                    <a:alpha val="43137"/>
                  </a:srgbClr>
                </a:outerShdw>
              </a:effectLst>
              <a:latin typeface="Calibri"/>
            </a:endParaRPr>
          </a:p>
        </p:txBody>
      </p:sp>
      <p:pic>
        <p:nvPicPr>
          <p:cNvPr id="3" name="Рисунок 2"/>
          <p:cNvPicPr>
            <a:picLocks noChangeAspect="1"/>
          </p:cNvPicPr>
          <p:nvPr/>
        </p:nvPicPr>
        <p:blipFill>
          <a:blip r:embed="rId4"/>
          <a:stretch>
            <a:fillRect/>
          </a:stretch>
        </p:blipFill>
        <p:spPr>
          <a:xfrm>
            <a:off x="6377335" y="2825217"/>
            <a:ext cx="2645406" cy="1762182"/>
          </a:xfrm>
          <a:prstGeom prst="rect">
            <a:avLst/>
          </a:prstGeom>
        </p:spPr>
      </p:pic>
    </p:spTree>
    <p:extLst>
      <p:ext uri="{BB962C8B-B14F-4D97-AF65-F5344CB8AC3E}">
        <p14:creationId xmlns:p14="http://schemas.microsoft.com/office/powerpoint/2010/main" val="4251390219"/>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339502"/>
            <a:ext cx="9144000" cy="480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2" name="Прямоугольник 1"/>
          <p:cNvSpPr/>
          <p:nvPr/>
        </p:nvSpPr>
        <p:spPr>
          <a:xfrm>
            <a:off x="755576" y="267494"/>
            <a:ext cx="7920880" cy="1200329"/>
          </a:xfrm>
          <a:prstGeom prst="rect">
            <a:avLst/>
          </a:prstGeom>
        </p:spPr>
        <p:txBody>
          <a:bodyPr wrap="square">
            <a:spAutoFit/>
          </a:bodyPr>
          <a:lstStyle/>
          <a:p>
            <a:pPr lvl="0" algn="ctr" defTabSz="914243" fontAlgn="auto">
              <a:spcBef>
                <a:spcPts val="0"/>
              </a:spcBef>
              <a:spcAft>
                <a:spcPts val="0"/>
              </a:spcAft>
            </a:pPr>
            <a:r>
              <a:rPr lang="ru-RU" sz="2400" b="1" dirty="0">
                <a:solidFill>
                  <a:srgbClr val="C00000"/>
                </a:solidFill>
                <a:latin typeface="Times New Roman" panose="02020603050405020304" pitchFamily="18" charset="0"/>
                <a:cs typeface="Times New Roman" panose="02020603050405020304" pitchFamily="18" charset="0"/>
              </a:rPr>
              <a:t>«</a:t>
            </a:r>
            <a:r>
              <a:rPr lang="ru-RU" sz="2400" b="1" dirty="0" err="1">
                <a:solidFill>
                  <a:srgbClr val="C00000"/>
                </a:solidFill>
                <a:latin typeface="Times New Roman" panose="02020603050405020304" pitchFamily="18" charset="0"/>
                <a:cs typeface="Times New Roman" panose="02020603050405020304" pitchFamily="18" charset="0"/>
              </a:rPr>
              <a:t>Туган</a:t>
            </a:r>
            <a:r>
              <a:rPr lang="ru-RU" sz="2400" b="1" dirty="0">
                <a:solidFill>
                  <a:srgbClr val="C00000"/>
                </a:solidFill>
                <a:latin typeface="Times New Roman" panose="02020603050405020304" pitchFamily="18" charset="0"/>
                <a:cs typeface="Times New Roman" panose="02020603050405020304" pitchFamily="18" charset="0"/>
              </a:rPr>
              <a:t> тел» </a:t>
            </a:r>
          </a:p>
          <a:p>
            <a:pPr lvl="0" algn="ctr" defTabSz="914243" fontAlgn="auto">
              <a:spcBef>
                <a:spcPts val="0"/>
              </a:spcBef>
              <a:spcAft>
                <a:spcPts val="0"/>
              </a:spcAft>
            </a:pPr>
            <a:r>
              <a:rPr lang="ru-RU" sz="2400" b="1" dirty="0" err="1">
                <a:solidFill>
                  <a:srgbClr val="C00000"/>
                </a:solidFill>
                <a:latin typeface="Times New Roman" panose="02020603050405020304" pitchFamily="18" charset="0"/>
                <a:cs typeface="Times New Roman" panose="02020603050405020304" pitchFamily="18" charset="0"/>
              </a:rPr>
              <a:t>Бөтенроссия</a:t>
            </a:r>
            <a:r>
              <a:rPr lang="ru-RU" sz="2400" b="1" dirty="0">
                <a:solidFill>
                  <a:srgbClr val="C00000"/>
                </a:solidFill>
                <a:latin typeface="Times New Roman" panose="02020603050405020304" pitchFamily="18" charset="0"/>
                <a:cs typeface="Times New Roman" panose="02020603050405020304" pitchFamily="18" charset="0"/>
              </a:rPr>
              <a:t> </a:t>
            </a:r>
            <a:r>
              <a:rPr lang="ru-RU" sz="2400" b="1" dirty="0" err="1" smtClean="0">
                <a:solidFill>
                  <a:srgbClr val="C00000"/>
                </a:solidFill>
                <a:latin typeface="Times New Roman" panose="02020603050405020304" pitchFamily="18" charset="0"/>
                <a:cs typeface="Times New Roman" panose="02020603050405020304" pitchFamily="18" charset="0"/>
              </a:rPr>
              <a:t>укытучылар</a:t>
            </a:r>
            <a:r>
              <a:rPr lang="ru-RU" sz="2400" b="1" dirty="0" smtClean="0">
                <a:solidFill>
                  <a:srgbClr val="C00000"/>
                </a:solidFill>
                <a:latin typeface="Times New Roman" panose="02020603050405020304" pitchFamily="18" charset="0"/>
                <a:cs typeface="Times New Roman" panose="02020603050405020304" pitchFamily="18" charset="0"/>
              </a:rPr>
              <a:t> </a:t>
            </a:r>
            <a:r>
              <a:rPr lang="ru-RU" sz="2400" b="1" dirty="0" err="1" smtClean="0">
                <a:solidFill>
                  <a:srgbClr val="C00000"/>
                </a:solidFill>
                <a:latin typeface="Times New Roman" panose="02020603050405020304" pitchFamily="18" charset="0"/>
                <a:cs typeface="Times New Roman" panose="02020603050405020304" pitchFamily="18" charset="0"/>
              </a:rPr>
              <a:t>бәйгесене</a:t>
            </a:r>
            <a:r>
              <a:rPr lang="tt-RU" sz="2400" b="1" dirty="0" smtClean="0">
                <a:solidFill>
                  <a:srgbClr val="C00000"/>
                </a:solidFill>
                <a:latin typeface="Times New Roman" panose="02020603050405020304" pitchFamily="18" charset="0"/>
                <a:cs typeface="Times New Roman" panose="02020603050405020304" pitchFamily="18" charset="0"/>
              </a:rPr>
              <a:t>ң </a:t>
            </a:r>
            <a:r>
              <a:rPr lang="tt-RU" sz="2400" b="1" dirty="0">
                <a:solidFill>
                  <a:srgbClr val="C00000"/>
                </a:solidFill>
                <a:latin typeface="Times New Roman" panose="02020603050405020304" pitchFamily="18" charset="0"/>
                <a:cs typeface="Times New Roman" panose="02020603050405020304" pitchFamily="18" charset="0"/>
              </a:rPr>
              <a:t>йомгаклау этабында конкурс биремнәре:</a:t>
            </a:r>
            <a:endParaRPr lang="ru-RU" sz="2400" b="1" dirty="0">
              <a:solidFill>
                <a:srgbClr val="C000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11560" y="1652489"/>
            <a:ext cx="8208912" cy="2554545"/>
          </a:xfrm>
          <a:prstGeom prst="rect">
            <a:avLst/>
          </a:prstGeom>
        </p:spPr>
        <p:txBody>
          <a:bodyPr wrap="square">
            <a:spAutoFit/>
          </a:bodyPr>
          <a:lstStyle/>
          <a:p>
            <a:pPr lvl="0" indent="-285750" algn="just" defTabSz="914243" fontAlgn="auto">
              <a:spcBef>
                <a:spcPts val="0"/>
              </a:spcBef>
              <a:spcAft>
                <a:spcPts val="0"/>
              </a:spcAft>
              <a:buFont typeface="Wingdings" panose="05000000000000000000" pitchFamily="2" charset="2"/>
              <a:buChar char="Ø"/>
            </a:pPr>
            <a:r>
              <a:rPr lang="ru-RU" sz="2000" b="1" dirty="0">
                <a:solidFill>
                  <a:srgbClr val="002060"/>
                </a:solidFill>
                <a:latin typeface="Times New Roman"/>
                <a:ea typeface="Calibri"/>
              </a:rPr>
              <a:t>«Мастер-класс» </a:t>
            </a:r>
            <a:r>
              <a:rPr lang="ru-RU" sz="2000" b="1" dirty="0" err="1">
                <a:solidFill>
                  <a:srgbClr val="002060"/>
                </a:solidFill>
                <a:latin typeface="Times New Roman"/>
                <a:ea typeface="Calibri"/>
              </a:rPr>
              <a:t>күрсәтү</a:t>
            </a:r>
            <a:r>
              <a:rPr lang="ru-RU" sz="2000" b="1" dirty="0">
                <a:solidFill>
                  <a:srgbClr val="002060"/>
                </a:solidFill>
                <a:latin typeface="Times New Roman"/>
                <a:ea typeface="Calibri"/>
              </a:rPr>
              <a:t> (регламент - 20 мин., жюри </a:t>
            </a:r>
            <a:r>
              <a:rPr lang="tt-RU" sz="2000" b="1" dirty="0">
                <a:solidFill>
                  <a:srgbClr val="002060"/>
                </a:solidFill>
                <a:latin typeface="Times New Roman"/>
                <a:ea typeface="Calibri"/>
              </a:rPr>
              <a:t>сорауларына җавап бирү 5 мин. </a:t>
            </a:r>
            <a:r>
              <a:rPr lang="tt-RU" sz="2000" b="1" dirty="0" smtClean="0">
                <a:solidFill>
                  <a:srgbClr val="002060"/>
                </a:solidFill>
                <a:latin typeface="Times New Roman"/>
                <a:ea typeface="Calibri"/>
              </a:rPr>
              <a:t>кадәр</a:t>
            </a:r>
            <a:r>
              <a:rPr lang="ru-RU" sz="2000" b="1" dirty="0" smtClean="0">
                <a:solidFill>
                  <a:srgbClr val="002060"/>
                </a:solidFill>
                <a:latin typeface="Times New Roman"/>
                <a:ea typeface="Calibri"/>
              </a:rPr>
              <a:t> )</a:t>
            </a:r>
          </a:p>
          <a:p>
            <a:pPr lvl="0" indent="-285750" algn="just" defTabSz="914243" fontAlgn="auto">
              <a:spcBef>
                <a:spcPts val="0"/>
              </a:spcBef>
              <a:spcAft>
                <a:spcPts val="0"/>
              </a:spcAft>
              <a:buFont typeface="Wingdings" panose="05000000000000000000" pitchFamily="2" charset="2"/>
              <a:buChar char="Ø"/>
            </a:pPr>
            <a:r>
              <a:rPr lang="ru-RU" sz="2000" b="1" dirty="0" smtClean="0">
                <a:solidFill>
                  <a:srgbClr val="002060"/>
                </a:solidFill>
                <a:latin typeface="Times New Roman"/>
                <a:ea typeface="Calibri"/>
              </a:rPr>
              <a:t>«Д</a:t>
            </a:r>
            <a:r>
              <a:rPr lang="tt-RU" sz="2000" b="1" dirty="0" smtClean="0">
                <a:solidFill>
                  <a:srgbClr val="002060"/>
                </a:solidFill>
                <a:latin typeface="Times New Roman"/>
                <a:ea typeface="Calibri"/>
              </a:rPr>
              <a:t>әрестән тыш эшчәнлек пр</a:t>
            </a:r>
            <a:r>
              <a:rPr lang="ru-RU" sz="2000" b="1" dirty="0" err="1" smtClean="0">
                <a:solidFill>
                  <a:srgbClr val="002060"/>
                </a:solidFill>
                <a:latin typeface="Times New Roman"/>
                <a:ea typeface="Calibri"/>
              </a:rPr>
              <a:t>оекты</a:t>
            </a:r>
            <a:r>
              <a:rPr lang="ru-RU" sz="2000" b="1" dirty="0">
                <a:solidFill>
                  <a:srgbClr val="002060"/>
                </a:solidFill>
                <a:latin typeface="Times New Roman"/>
                <a:ea typeface="Calibri"/>
              </a:rPr>
              <a:t>» </a:t>
            </a:r>
            <a:r>
              <a:rPr lang="ru-RU" sz="2000" b="1" dirty="0" smtClean="0">
                <a:solidFill>
                  <a:srgbClr val="002060"/>
                </a:solidFill>
                <a:latin typeface="Times New Roman"/>
                <a:ea typeface="Calibri"/>
              </a:rPr>
              <a:t>- «</a:t>
            </a:r>
            <a:r>
              <a:rPr lang="ru-RU" sz="2000" b="1" dirty="0">
                <a:solidFill>
                  <a:srgbClr val="002060"/>
                </a:solidFill>
                <a:latin typeface="Times New Roman"/>
                <a:ea typeface="Calibri"/>
              </a:rPr>
              <a:t>Проект внеурочной деятельности» (регламент - </a:t>
            </a:r>
            <a:r>
              <a:rPr lang="ru-RU" sz="2000" b="1" dirty="0" smtClean="0">
                <a:solidFill>
                  <a:srgbClr val="002060"/>
                </a:solidFill>
                <a:latin typeface="Times New Roman"/>
                <a:ea typeface="Calibri"/>
              </a:rPr>
              <a:t>15 </a:t>
            </a:r>
            <a:r>
              <a:rPr lang="ru-RU" sz="2000" b="1" dirty="0">
                <a:solidFill>
                  <a:srgbClr val="002060"/>
                </a:solidFill>
                <a:latin typeface="Times New Roman"/>
                <a:ea typeface="Calibri"/>
              </a:rPr>
              <a:t>мин., </a:t>
            </a:r>
            <a:r>
              <a:rPr lang="ru-RU" sz="2000" b="1" dirty="0" smtClean="0">
                <a:solidFill>
                  <a:srgbClr val="002060"/>
                </a:solidFill>
                <a:latin typeface="Times New Roman"/>
                <a:ea typeface="Calibri"/>
              </a:rPr>
              <a:t>жюри </a:t>
            </a:r>
            <a:r>
              <a:rPr lang="ru-RU" sz="2000" b="1" dirty="0" err="1" smtClean="0">
                <a:solidFill>
                  <a:srgbClr val="002060"/>
                </a:solidFill>
                <a:latin typeface="Times New Roman"/>
                <a:ea typeface="Calibri"/>
              </a:rPr>
              <a:t>сорауларына</a:t>
            </a:r>
            <a:r>
              <a:rPr lang="ru-RU" sz="2000" b="1" dirty="0" smtClean="0">
                <a:solidFill>
                  <a:srgbClr val="002060"/>
                </a:solidFill>
                <a:latin typeface="Times New Roman"/>
                <a:ea typeface="Calibri"/>
              </a:rPr>
              <a:t> </a:t>
            </a:r>
            <a:r>
              <a:rPr lang="ru-RU" sz="2000" b="1" dirty="0" err="1">
                <a:solidFill>
                  <a:srgbClr val="002060"/>
                </a:solidFill>
                <a:latin typeface="Times New Roman"/>
                <a:ea typeface="Calibri"/>
              </a:rPr>
              <a:t>җавап</a:t>
            </a:r>
            <a:r>
              <a:rPr lang="ru-RU" sz="2000" b="1" dirty="0">
                <a:solidFill>
                  <a:srgbClr val="002060"/>
                </a:solidFill>
                <a:latin typeface="Times New Roman"/>
                <a:ea typeface="Calibri"/>
              </a:rPr>
              <a:t> </a:t>
            </a:r>
            <a:r>
              <a:rPr lang="ru-RU" sz="2000" b="1" dirty="0" err="1">
                <a:solidFill>
                  <a:srgbClr val="002060"/>
                </a:solidFill>
                <a:latin typeface="Times New Roman"/>
                <a:ea typeface="Calibri"/>
              </a:rPr>
              <a:t>бирү</a:t>
            </a:r>
            <a:r>
              <a:rPr lang="ru-RU" sz="2000" b="1" dirty="0">
                <a:solidFill>
                  <a:srgbClr val="002060"/>
                </a:solidFill>
                <a:latin typeface="Times New Roman"/>
                <a:ea typeface="Calibri"/>
              </a:rPr>
              <a:t> – 5 мин</a:t>
            </a:r>
            <a:r>
              <a:rPr lang="ru-RU" sz="2000" b="1" dirty="0" smtClean="0">
                <a:solidFill>
                  <a:srgbClr val="002060"/>
                </a:solidFill>
                <a:latin typeface="Times New Roman"/>
                <a:ea typeface="Calibri"/>
              </a:rPr>
              <a:t>.). Проект </a:t>
            </a:r>
            <a:r>
              <a:rPr lang="ru-RU" sz="2000" b="1" dirty="0" err="1" smtClean="0">
                <a:solidFill>
                  <a:srgbClr val="002060"/>
                </a:solidFill>
                <a:latin typeface="Times New Roman"/>
                <a:ea typeface="Calibri"/>
              </a:rPr>
              <a:t>темасы</a:t>
            </a:r>
            <a:r>
              <a:rPr lang="ru-RU" sz="2000" b="1" dirty="0" smtClean="0">
                <a:solidFill>
                  <a:srgbClr val="002060"/>
                </a:solidFill>
                <a:latin typeface="Times New Roman"/>
                <a:ea typeface="Calibri"/>
              </a:rPr>
              <a:t>: </a:t>
            </a:r>
            <a:r>
              <a:rPr lang="ru-RU" sz="2000" b="1" dirty="0">
                <a:solidFill>
                  <a:srgbClr val="002060"/>
                </a:solidFill>
                <a:latin typeface="Times New Roman"/>
                <a:ea typeface="Calibri"/>
              </a:rPr>
              <a:t>«Диалог культур</a:t>
            </a:r>
            <a:r>
              <a:rPr lang="ru-RU" sz="2000" b="1" dirty="0" smtClean="0">
                <a:solidFill>
                  <a:srgbClr val="002060"/>
                </a:solidFill>
                <a:latin typeface="Times New Roman"/>
                <a:ea typeface="Calibri"/>
              </a:rPr>
              <a:t>».</a:t>
            </a:r>
            <a:endParaRPr lang="ru-RU" sz="2000" b="1" dirty="0">
              <a:solidFill>
                <a:srgbClr val="002060"/>
              </a:solidFill>
              <a:latin typeface="Times New Roman"/>
              <a:ea typeface="Calibri"/>
            </a:endParaRPr>
          </a:p>
          <a:p>
            <a:pPr lvl="0" indent="-285750" algn="just" defTabSz="914243" fontAlgn="auto">
              <a:spcBef>
                <a:spcPts val="0"/>
              </a:spcBef>
              <a:spcAft>
                <a:spcPts val="0"/>
              </a:spcAft>
              <a:buFont typeface="Wingdings" panose="05000000000000000000" pitchFamily="2" charset="2"/>
              <a:buChar char="Ø"/>
            </a:pPr>
            <a:r>
              <a:rPr lang="ru-RU" sz="2000" b="1" dirty="0">
                <a:solidFill>
                  <a:srgbClr val="002060"/>
                </a:solidFill>
                <a:latin typeface="Times New Roman"/>
                <a:ea typeface="Calibri"/>
              </a:rPr>
              <a:t>«</a:t>
            </a:r>
            <a:r>
              <a:rPr lang="ru-RU" sz="2000" b="1" dirty="0" err="1">
                <a:solidFill>
                  <a:srgbClr val="002060"/>
                </a:solidFill>
                <a:latin typeface="Times New Roman"/>
                <a:ea typeface="Calibri"/>
              </a:rPr>
              <a:t>Түгәрәк</a:t>
            </a:r>
            <a:r>
              <a:rPr lang="ru-RU" sz="2000" b="1" dirty="0">
                <a:solidFill>
                  <a:srgbClr val="002060"/>
                </a:solidFill>
                <a:latin typeface="Times New Roman"/>
                <a:ea typeface="Calibri"/>
              </a:rPr>
              <a:t> </a:t>
            </a:r>
            <a:r>
              <a:rPr lang="tt-RU" sz="2000" b="1" dirty="0">
                <a:solidFill>
                  <a:srgbClr val="002060"/>
                </a:solidFill>
                <a:latin typeface="Times New Roman"/>
                <a:ea typeface="Calibri"/>
              </a:rPr>
              <a:t>өстәл</a:t>
            </a:r>
            <a:r>
              <a:rPr lang="ru-RU" sz="2000" b="1" dirty="0">
                <a:solidFill>
                  <a:srgbClr val="002060"/>
                </a:solidFill>
                <a:latin typeface="Times New Roman"/>
                <a:ea typeface="Calibri"/>
              </a:rPr>
              <a:t>». Тема: </a:t>
            </a:r>
            <a:r>
              <a:rPr lang="ru-RU" sz="2000" b="1" dirty="0" smtClean="0">
                <a:solidFill>
                  <a:srgbClr val="002060"/>
                </a:solidFill>
                <a:latin typeface="Times New Roman"/>
                <a:ea typeface="Calibri"/>
              </a:rPr>
              <a:t>«Повышение </a:t>
            </a:r>
            <a:r>
              <a:rPr lang="ru-RU" sz="2000" b="1" dirty="0">
                <a:solidFill>
                  <a:srgbClr val="002060"/>
                </a:solidFill>
                <a:latin typeface="Times New Roman"/>
                <a:ea typeface="Calibri"/>
              </a:rPr>
              <a:t>мотивации обучающихся к изучению родных языков в условиях многонациональности общества. Роль системы общего </a:t>
            </a:r>
            <a:r>
              <a:rPr lang="ru-RU" sz="2000" b="1" dirty="0" smtClean="0">
                <a:solidFill>
                  <a:srgbClr val="002060"/>
                </a:solidFill>
                <a:latin typeface="Times New Roman"/>
                <a:ea typeface="Calibri"/>
              </a:rPr>
              <a:t>образования» </a:t>
            </a:r>
            <a:r>
              <a:rPr lang="ru-RU" sz="2000" b="1" dirty="0">
                <a:solidFill>
                  <a:srgbClr val="002060"/>
                </a:solidFill>
                <a:latin typeface="Times New Roman"/>
                <a:ea typeface="Calibri"/>
              </a:rPr>
              <a:t>- (регламент - 60 мин.)</a:t>
            </a:r>
          </a:p>
        </p:txBody>
      </p:sp>
    </p:spTree>
    <p:extLst>
      <p:ext uri="{BB962C8B-B14F-4D97-AF65-F5344CB8AC3E}">
        <p14:creationId xmlns:p14="http://schemas.microsoft.com/office/powerpoint/2010/main" val="1622821568"/>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2" name="Прямоугольник 1"/>
          <p:cNvSpPr/>
          <p:nvPr/>
        </p:nvSpPr>
        <p:spPr>
          <a:xfrm>
            <a:off x="1115616" y="51470"/>
            <a:ext cx="7272808" cy="156966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srgbClr val="C00000"/>
                </a:solidFill>
                <a:effectLst/>
                <a:uLnTx/>
                <a:uFillTx/>
                <a:latin typeface="Times New Roman" panose="02020603050405020304" pitchFamily="18" charset="0"/>
                <a:ea typeface="+mj-ea"/>
                <a:cs typeface="Times New Roman" panose="02020603050405020304" pitchFamily="18" charset="0"/>
              </a:rPr>
              <a:t>«</a:t>
            </a:r>
            <a:r>
              <a:rPr kumimoji="0" lang="ru-RU" sz="2400" b="1" i="0" u="none" strike="noStrike" kern="0" cap="none" spc="0" normalizeH="0" baseline="0" noProof="0" dirty="0" err="1" smtClean="0">
                <a:ln>
                  <a:noFill/>
                </a:ln>
                <a:solidFill>
                  <a:srgbClr val="C00000"/>
                </a:solidFill>
                <a:effectLst/>
                <a:uLnTx/>
                <a:uFillTx/>
                <a:latin typeface="Times New Roman" panose="02020603050405020304" pitchFamily="18" charset="0"/>
                <a:ea typeface="+mj-ea"/>
                <a:cs typeface="Times New Roman" panose="02020603050405020304" pitchFamily="18" charset="0"/>
              </a:rPr>
              <a:t>Туган</a:t>
            </a:r>
            <a:r>
              <a:rPr kumimoji="0" lang="ru-RU" sz="2400" b="1" i="0" u="none" strike="noStrike" kern="0" cap="none" spc="0" normalizeH="0" baseline="0" noProof="0" dirty="0" smtClean="0">
                <a:ln>
                  <a:noFill/>
                </a:ln>
                <a:solidFill>
                  <a:srgbClr val="C00000"/>
                </a:solidFill>
                <a:effectLst/>
                <a:uLnTx/>
                <a:uFillTx/>
                <a:latin typeface="Times New Roman" panose="02020603050405020304" pitchFamily="18" charset="0"/>
                <a:ea typeface="+mj-ea"/>
                <a:cs typeface="Times New Roman" panose="02020603050405020304" pitchFamily="18" charset="0"/>
              </a:rPr>
              <a:t> тел» </a:t>
            </a:r>
            <a:br>
              <a:rPr kumimoji="0" lang="ru-RU" sz="2400" b="1" i="0" u="none" strike="noStrike" kern="0" cap="none" spc="0" normalizeH="0" baseline="0" noProof="0" dirty="0" smtClean="0">
                <a:ln>
                  <a:noFill/>
                </a:ln>
                <a:solidFill>
                  <a:srgbClr val="C00000"/>
                </a:solidFill>
                <a:effectLst/>
                <a:uLnTx/>
                <a:uFillTx/>
                <a:latin typeface="Times New Roman" panose="02020603050405020304" pitchFamily="18" charset="0"/>
                <a:ea typeface="+mj-ea"/>
                <a:cs typeface="Times New Roman" panose="02020603050405020304" pitchFamily="18" charset="0"/>
              </a:rPr>
            </a:br>
            <a:r>
              <a:rPr kumimoji="0" lang="ru-RU" sz="2400" b="1" i="0" u="none" strike="noStrike" kern="0" cap="none" spc="0" normalizeH="0" baseline="0" noProof="0" dirty="0" err="1" smtClean="0">
                <a:ln>
                  <a:noFill/>
                </a:ln>
                <a:solidFill>
                  <a:srgbClr val="C00000"/>
                </a:solidFill>
                <a:effectLst/>
                <a:uLnTx/>
                <a:uFillTx/>
                <a:latin typeface="Times New Roman" panose="02020603050405020304" pitchFamily="18" charset="0"/>
                <a:ea typeface="+mj-ea"/>
                <a:cs typeface="Times New Roman" panose="02020603050405020304" pitchFamily="18" charset="0"/>
              </a:rPr>
              <a:t>Бөтенроссия</a:t>
            </a:r>
            <a:r>
              <a:rPr lang="ru-RU" sz="2400" b="1" kern="0" dirty="0">
                <a:solidFill>
                  <a:srgbClr val="C00000"/>
                </a:solidFill>
                <a:latin typeface="Times New Roman" panose="02020603050405020304" pitchFamily="18" charset="0"/>
                <a:ea typeface="+mj-ea"/>
                <a:cs typeface="Times New Roman" panose="02020603050405020304" pitchFamily="18" charset="0"/>
              </a:rPr>
              <a:t> </a:t>
            </a:r>
            <a:r>
              <a:rPr kumimoji="0" lang="ru-RU" sz="2400" b="1" i="0" u="none" strike="noStrike" kern="0" cap="none" spc="0" normalizeH="0" baseline="0" noProof="0" dirty="0" err="1" smtClean="0">
                <a:ln>
                  <a:noFill/>
                </a:ln>
                <a:solidFill>
                  <a:srgbClr val="C00000"/>
                </a:solidFill>
                <a:effectLst/>
                <a:uLnTx/>
                <a:uFillTx/>
                <a:latin typeface="Times New Roman" panose="02020603050405020304" pitchFamily="18" charset="0"/>
                <a:ea typeface="+mj-ea"/>
                <a:cs typeface="Times New Roman" panose="02020603050405020304" pitchFamily="18" charset="0"/>
              </a:rPr>
              <a:t>укытучылар</a:t>
            </a:r>
            <a:r>
              <a:rPr kumimoji="0" lang="ru-RU" sz="2400" b="1" i="0" u="none" strike="noStrike" kern="0" cap="none" spc="0" normalizeH="0" baseline="0" noProof="0" dirty="0" smtClean="0">
                <a:ln>
                  <a:noFill/>
                </a:ln>
                <a:solidFill>
                  <a:srgbClr val="C00000"/>
                </a:solidFill>
                <a:effectLst/>
                <a:uLnTx/>
                <a:uFillTx/>
                <a:latin typeface="Times New Roman" panose="02020603050405020304" pitchFamily="18" charset="0"/>
                <a:ea typeface="+mj-ea"/>
                <a:cs typeface="Times New Roman" panose="02020603050405020304" pitchFamily="18" charset="0"/>
              </a:rPr>
              <a:t> </a:t>
            </a:r>
            <a:r>
              <a:rPr kumimoji="0" lang="tt-RU" sz="2400" b="1" i="0" u="none" strike="noStrike" kern="0" cap="none" spc="0" normalizeH="0" baseline="0" noProof="0" dirty="0" smtClean="0">
                <a:ln>
                  <a:noFill/>
                </a:ln>
                <a:solidFill>
                  <a:srgbClr val="C00000"/>
                </a:solidFill>
                <a:effectLst/>
                <a:uLnTx/>
                <a:uFillTx/>
                <a:latin typeface="Times New Roman" panose="02020603050405020304" pitchFamily="18" charset="0"/>
                <a:ea typeface="+mj-ea"/>
                <a:cs typeface="Times New Roman" panose="02020603050405020304" pitchFamily="18" charset="0"/>
              </a:rPr>
              <a:t>бәйгесенең йомгаклау этабында секцияләр эшчәнлеге:</a:t>
            </a:r>
            <a:r>
              <a:rPr kumimoji="0" lang="ru-RU" sz="2400" b="1" i="0" u="none" strike="noStrike" kern="0" cap="none" spc="0" normalizeH="0" baseline="0" noProof="0" dirty="0" smtClean="0">
                <a:ln>
                  <a:noFill/>
                </a:ln>
                <a:solidFill>
                  <a:srgbClr val="C00000"/>
                </a:solidFill>
                <a:effectLst/>
                <a:uLnTx/>
                <a:uFillTx/>
                <a:latin typeface="Times New Roman" panose="02020603050405020304" pitchFamily="18" charset="0"/>
                <a:ea typeface="+mj-ea"/>
                <a:cs typeface="Times New Roman" panose="02020603050405020304" pitchFamily="18" charset="0"/>
              </a:rPr>
              <a:t/>
            </a:r>
            <a:br>
              <a:rPr kumimoji="0" lang="ru-RU" sz="2400" b="1" i="0" u="none" strike="noStrike" kern="0" cap="none" spc="0" normalizeH="0" baseline="0" noProof="0" dirty="0" smtClean="0">
                <a:ln>
                  <a:noFill/>
                </a:ln>
                <a:solidFill>
                  <a:srgbClr val="C00000"/>
                </a:solidFill>
                <a:effectLst/>
                <a:uLnTx/>
                <a:uFillTx/>
                <a:latin typeface="Times New Roman" panose="02020603050405020304" pitchFamily="18" charset="0"/>
                <a:ea typeface="+mj-ea"/>
                <a:cs typeface="Times New Roman" panose="02020603050405020304" pitchFamily="18" charset="0"/>
              </a:rPr>
            </a:br>
            <a:endParaRPr kumimoji="0" lang="ru-RU" sz="2400" b="0" i="0" u="none" strike="noStrike" kern="0" cap="none" spc="0" normalizeH="0" baseline="0" noProof="0" dirty="0" smtClean="0">
              <a:ln>
                <a:noFill/>
              </a:ln>
              <a:solidFill>
                <a:sysClr val="windowText" lastClr="000000"/>
              </a:solidFill>
              <a:effectLst/>
              <a:uLnTx/>
              <a:uFillTx/>
            </a:endParaRPr>
          </a:p>
        </p:txBody>
      </p:sp>
      <p:sp>
        <p:nvSpPr>
          <p:cNvPr id="3" name="Прямоугольник 2"/>
          <p:cNvSpPr/>
          <p:nvPr/>
        </p:nvSpPr>
        <p:spPr>
          <a:xfrm>
            <a:off x="539552" y="1580644"/>
            <a:ext cx="8136904" cy="2529923"/>
          </a:xfrm>
          <a:prstGeom prst="rect">
            <a:avLst/>
          </a:prstGeom>
        </p:spPr>
        <p:txBody>
          <a:bodyPr wrap="square">
            <a:spAutoFit/>
          </a:bodyPr>
          <a:lstStyle/>
          <a:p>
            <a:pPr lvl="0" indent="-285750" algn="just" defTabSz="914243" fontAlgn="auto">
              <a:lnSpc>
                <a:spcPct val="110000"/>
              </a:lnSpc>
              <a:spcBef>
                <a:spcPts val="0"/>
              </a:spcBef>
              <a:spcAft>
                <a:spcPts val="0"/>
              </a:spcAft>
              <a:buFont typeface="Wingdings" panose="05000000000000000000" pitchFamily="2" charset="2"/>
              <a:buChar char="Ø"/>
            </a:pPr>
            <a:r>
              <a:rPr lang="ru-RU" sz="2400" b="1" dirty="0">
                <a:solidFill>
                  <a:srgbClr val="002060"/>
                </a:solidFill>
                <a:latin typeface="Times New Roman"/>
                <a:ea typeface="Calibri"/>
              </a:rPr>
              <a:t>т</a:t>
            </a:r>
            <a:r>
              <a:rPr lang="ru-RU" sz="2400" b="1" dirty="0" smtClean="0">
                <a:solidFill>
                  <a:srgbClr val="002060"/>
                </a:solidFill>
                <a:latin typeface="Times New Roman"/>
                <a:ea typeface="Calibri"/>
              </a:rPr>
              <a:t>атар </a:t>
            </a:r>
            <a:r>
              <a:rPr lang="ru-RU" sz="2400" b="1" dirty="0">
                <a:solidFill>
                  <a:srgbClr val="002060"/>
                </a:solidFill>
                <a:latin typeface="Times New Roman"/>
                <a:ea typeface="Calibri"/>
              </a:rPr>
              <a:t>теле </a:t>
            </a:r>
            <a:r>
              <a:rPr lang="tt-RU" sz="2400" b="1" dirty="0">
                <a:solidFill>
                  <a:srgbClr val="002060"/>
                </a:solidFill>
                <a:latin typeface="Times New Roman"/>
                <a:ea typeface="Calibri"/>
              </a:rPr>
              <a:t>һәм әдәбияты укытучылары сек</a:t>
            </a:r>
            <a:r>
              <a:rPr lang="ru-RU" sz="2400" b="1" dirty="0" err="1">
                <a:solidFill>
                  <a:srgbClr val="002060"/>
                </a:solidFill>
                <a:latin typeface="Times New Roman"/>
                <a:ea typeface="Calibri"/>
              </a:rPr>
              <a:t>циясе</a:t>
            </a:r>
            <a:endParaRPr lang="ru-RU" sz="2400" b="1" dirty="0">
              <a:solidFill>
                <a:srgbClr val="002060"/>
              </a:solidFill>
              <a:latin typeface="Times New Roman"/>
              <a:ea typeface="Calibri"/>
            </a:endParaRPr>
          </a:p>
          <a:p>
            <a:pPr lvl="0" indent="-285750" algn="just" defTabSz="914243" fontAlgn="auto">
              <a:lnSpc>
                <a:spcPct val="110000"/>
              </a:lnSpc>
              <a:spcBef>
                <a:spcPts val="0"/>
              </a:spcBef>
              <a:spcAft>
                <a:spcPts val="0"/>
              </a:spcAft>
              <a:buFont typeface="Wingdings" panose="05000000000000000000" pitchFamily="2" charset="2"/>
              <a:buChar char="Ø"/>
            </a:pPr>
            <a:r>
              <a:rPr lang="ru-RU" sz="2400" b="1" dirty="0">
                <a:solidFill>
                  <a:srgbClr val="002060"/>
                </a:solidFill>
                <a:latin typeface="Times New Roman"/>
                <a:ea typeface="Calibri"/>
              </a:rPr>
              <a:t>р</a:t>
            </a:r>
            <a:r>
              <a:rPr lang="ru-RU" sz="2400" b="1" dirty="0" smtClean="0">
                <a:solidFill>
                  <a:srgbClr val="002060"/>
                </a:solidFill>
                <a:latin typeface="Times New Roman"/>
                <a:ea typeface="Calibri"/>
              </a:rPr>
              <a:t>ус </a:t>
            </a:r>
            <a:r>
              <a:rPr lang="ru-RU" sz="2400" b="1" dirty="0">
                <a:solidFill>
                  <a:srgbClr val="002060"/>
                </a:solidFill>
                <a:latin typeface="Times New Roman"/>
                <a:ea typeface="Calibri"/>
              </a:rPr>
              <a:t>теле </a:t>
            </a:r>
            <a:r>
              <a:rPr lang="ru-RU" sz="2400" b="1" dirty="0" err="1">
                <a:solidFill>
                  <a:srgbClr val="002060"/>
                </a:solidFill>
                <a:latin typeface="Times New Roman"/>
                <a:ea typeface="Calibri"/>
              </a:rPr>
              <a:t>һәм</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әдәбияты</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укытучылары</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секциясе</a:t>
            </a:r>
            <a:endParaRPr lang="ru-RU" sz="2400" b="1" dirty="0">
              <a:solidFill>
                <a:srgbClr val="002060"/>
              </a:solidFill>
              <a:latin typeface="Times New Roman"/>
              <a:ea typeface="Calibri"/>
            </a:endParaRPr>
          </a:p>
          <a:p>
            <a:pPr lvl="0" indent="-285750" algn="just" defTabSz="914243" fontAlgn="auto">
              <a:lnSpc>
                <a:spcPct val="110000"/>
              </a:lnSpc>
              <a:spcBef>
                <a:spcPts val="0"/>
              </a:spcBef>
              <a:spcAft>
                <a:spcPts val="0"/>
              </a:spcAft>
              <a:buFont typeface="Wingdings" panose="05000000000000000000" pitchFamily="2" charset="2"/>
              <a:buChar char="Ø"/>
            </a:pPr>
            <a:r>
              <a:rPr lang="ru-RU" sz="2400" b="1" dirty="0">
                <a:solidFill>
                  <a:srgbClr val="002060"/>
                </a:solidFill>
                <a:latin typeface="Times New Roman"/>
                <a:ea typeface="Calibri"/>
              </a:rPr>
              <a:t>ч</a:t>
            </a:r>
            <a:r>
              <a:rPr lang="ru-RU" sz="2400" b="1" dirty="0" smtClean="0">
                <a:solidFill>
                  <a:srgbClr val="002060"/>
                </a:solidFill>
                <a:latin typeface="Times New Roman"/>
                <a:ea typeface="Calibri"/>
              </a:rPr>
              <a:t>уваш</a:t>
            </a:r>
            <a:r>
              <a:rPr lang="ru-RU" sz="2400" b="1" dirty="0">
                <a:solidFill>
                  <a:srgbClr val="002060"/>
                </a:solidFill>
                <a:latin typeface="Times New Roman"/>
                <a:ea typeface="Calibri"/>
              </a:rPr>
              <a:t>, мари, </a:t>
            </a:r>
            <a:r>
              <a:rPr lang="ru-RU" sz="2400" b="1" dirty="0" smtClean="0">
                <a:solidFill>
                  <a:srgbClr val="002060"/>
                </a:solidFill>
                <a:latin typeface="Times New Roman"/>
                <a:ea typeface="Calibri"/>
              </a:rPr>
              <a:t>удмурт, </a:t>
            </a:r>
            <a:r>
              <a:rPr lang="ru-RU" sz="2400" b="1" dirty="0">
                <a:solidFill>
                  <a:srgbClr val="002060"/>
                </a:solidFill>
                <a:latin typeface="Times New Roman"/>
                <a:ea typeface="Calibri"/>
              </a:rPr>
              <a:t>мордва теле </a:t>
            </a:r>
            <a:r>
              <a:rPr lang="ru-RU" sz="2400" b="1" dirty="0" err="1">
                <a:solidFill>
                  <a:srgbClr val="002060"/>
                </a:solidFill>
                <a:latin typeface="Times New Roman"/>
                <a:ea typeface="Calibri"/>
              </a:rPr>
              <a:t>һәм</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әдәбияты</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укытучылары</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секциясе</a:t>
            </a:r>
            <a:endParaRPr lang="ru-RU" sz="2400" b="1" dirty="0">
              <a:solidFill>
                <a:srgbClr val="002060"/>
              </a:solidFill>
              <a:latin typeface="Times New Roman"/>
              <a:ea typeface="Calibri"/>
            </a:endParaRPr>
          </a:p>
          <a:p>
            <a:pPr lvl="0" indent="-285750" algn="just" defTabSz="914243" fontAlgn="auto">
              <a:lnSpc>
                <a:spcPct val="110000"/>
              </a:lnSpc>
              <a:spcBef>
                <a:spcPts val="0"/>
              </a:spcBef>
              <a:spcAft>
                <a:spcPts val="0"/>
              </a:spcAft>
              <a:buFont typeface="Wingdings" panose="05000000000000000000" pitchFamily="2" charset="2"/>
              <a:buChar char="Ø"/>
            </a:pPr>
            <a:r>
              <a:rPr lang="ru-RU" sz="2400" b="1" dirty="0">
                <a:solidFill>
                  <a:srgbClr val="002060"/>
                </a:solidFill>
                <a:latin typeface="Times New Roman"/>
                <a:ea typeface="Calibri"/>
              </a:rPr>
              <a:t>Россия </a:t>
            </a:r>
            <a:r>
              <a:rPr lang="ru-RU" sz="2400" b="1" dirty="0" err="1">
                <a:solidFill>
                  <a:srgbClr val="002060"/>
                </a:solidFill>
                <a:latin typeface="Times New Roman"/>
                <a:ea typeface="Calibri"/>
              </a:rPr>
              <a:t>Федерациясе</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регионнарыннан</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килг</a:t>
            </a:r>
            <a:r>
              <a:rPr lang="tt-RU" sz="2400" b="1" dirty="0">
                <a:solidFill>
                  <a:srgbClr val="002060"/>
                </a:solidFill>
                <a:latin typeface="Times New Roman"/>
                <a:ea typeface="Calibri"/>
              </a:rPr>
              <a:t>ән </a:t>
            </a:r>
            <a:r>
              <a:rPr lang="ru-RU" sz="2400" b="1" dirty="0">
                <a:solidFill>
                  <a:srgbClr val="002060"/>
                </a:solidFill>
                <a:latin typeface="Times New Roman"/>
                <a:ea typeface="Calibri"/>
              </a:rPr>
              <a:t>татар теле </a:t>
            </a:r>
            <a:r>
              <a:rPr lang="ru-RU" sz="2400" b="1" dirty="0" err="1">
                <a:solidFill>
                  <a:srgbClr val="002060"/>
                </a:solidFill>
                <a:latin typeface="Times New Roman"/>
                <a:ea typeface="Calibri"/>
              </a:rPr>
              <a:t>һәм</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әдәбияты</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укытучылары</a:t>
            </a:r>
            <a:r>
              <a:rPr lang="ru-RU" sz="2400" b="1" dirty="0">
                <a:solidFill>
                  <a:srgbClr val="002060"/>
                </a:solidFill>
                <a:latin typeface="Times New Roman"/>
                <a:ea typeface="Calibri"/>
              </a:rPr>
              <a:t> </a:t>
            </a:r>
            <a:r>
              <a:rPr lang="ru-RU" sz="2400" b="1" dirty="0" err="1">
                <a:solidFill>
                  <a:srgbClr val="002060"/>
                </a:solidFill>
                <a:latin typeface="Times New Roman"/>
                <a:ea typeface="Calibri"/>
              </a:rPr>
              <a:t>секцияс</a:t>
            </a:r>
            <a:r>
              <a:rPr lang="ru-RU" sz="2400" b="1" dirty="0" err="1">
                <a:solidFill>
                  <a:srgbClr val="1F497D">
                    <a:lumMod val="50000"/>
                  </a:srgbClr>
                </a:solidFill>
                <a:latin typeface="Times New Roman"/>
                <a:ea typeface="Calibri"/>
              </a:rPr>
              <a:t>е</a:t>
            </a:r>
            <a:endParaRPr lang="ru-RU" sz="2400" b="1" dirty="0">
              <a:solidFill>
                <a:srgbClr val="1F497D">
                  <a:lumMod val="50000"/>
                </a:srgbClr>
              </a:solidFill>
              <a:latin typeface="Times New Roman"/>
              <a:ea typeface="Calibri"/>
            </a:endParaRPr>
          </a:p>
        </p:txBody>
      </p:sp>
    </p:spTree>
    <p:extLst>
      <p:ext uri="{BB962C8B-B14F-4D97-AF65-F5344CB8AC3E}">
        <p14:creationId xmlns:p14="http://schemas.microsoft.com/office/powerpoint/2010/main" val="2486114744"/>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sp>
        <p:nvSpPr>
          <p:cNvPr id="3" name="Прямоугольник 2"/>
          <p:cNvSpPr/>
          <p:nvPr/>
        </p:nvSpPr>
        <p:spPr>
          <a:xfrm>
            <a:off x="467544" y="1417588"/>
            <a:ext cx="8280920" cy="369332"/>
          </a:xfrm>
          <a:prstGeom prst="rect">
            <a:avLst/>
          </a:prstGeom>
        </p:spPr>
        <p:txBody>
          <a:bodyPr wrap="square">
            <a:spAutoFit/>
          </a:bodyPr>
          <a:lstStyle/>
          <a:p>
            <a:endParaRPr lang="ru-RU" dirty="0">
              <a:solidFill>
                <a:srgbClr val="0070C0"/>
              </a:solidFill>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287627717"/>
              </p:ext>
            </p:extLst>
          </p:nvPr>
        </p:nvGraphicFramePr>
        <p:xfrm>
          <a:off x="323529" y="921661"/>
          <a:ext cx="8568951" cy="3750338"/>
        </p:xfrm>
        <a:graphic>
          <a:graphicData uri="http://schemas.openxmlformats.org/drawingml/2006/table">
            <a:tbl>
              <a:tblPr firstRow="1" firstCol="1" bandRow="1"/>
              <a:tblGrid>
                <a:gridCol w="296739">
                  <a:extLst>
                    <a:ext uri="{9D8B030D-6E8A-4147-A177-3AD203B41FA5}">
                      <a16:colId xmlns:a16="http://schemas.microsoft.com/office/drawing/2014/main" xmlns="" val="3136778587"/>
                    </a:ext>
                  </a:extLst>
                </a:gridCol>
                <a:gridCol w="4065916">
                  <a:extLst>
                    <a:ext uri="{9D8B030D-6E8A-4147-A177-3AD203B41FA5}">
                      <a16:colId xmlns:a16="http://schemas.microsoft.com/office/drawing/2014/main" xmlns="" val="3155665038"/>
                    </a:ext>
                  </a:extLst>
                </a:gridCol>
                <a:gridCol w="983809">
                  <a:extLst>
                    <a:ext uri="{9D8B030D-6E8A-4147-A177-3AD203B41FA5}">
                      <a16:colId xmlns:a16="http://schemas.microsoft.com/office/drawing/2014/main" xmlns="" val="2023064182"/>
                    </a:ext>
                  </a:extLst>
                </a:gridCol>
                <a:gridCol w="3222487">
                  <a:extLst>
                    <a:ext uri="{9D8B030D-6E8A-4147-A177-3AD203B41FA5}">
                      <a16:colId xmlns:a16="http://schemas.microsoft.com/office/drawing/2014/main" xmlns="" val="1820578011"/>
                    </a:ext>
                  </a:extLst>
                </a:gridCol>
              </a:tblGrid>
              <a:tr h="182017">
                <a:tc gridSpan="4">
                  <a:txBody>
                    <a:bodyPr/>
                    <a:lstStyle/>
                    <a:p>
                      <a:pPr algn="ctr">
                        <a:lnSpc>
                          <a:spcPct val="107000"/>
                        </a:lnSpc>
                        <a:spcAft>
                          <a:spcPts val="0"/>
                        </a:spcAft>
                      </a:pPr>
                      <a:r>
                        <a:rPr lang="ru-RU" sz="11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ЯНВАРЬ</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841815222"/>
                  </a:ext>
                </a:extLst>
              </a:tr>
              <a:tr h="552648">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Республиканская научно-исследовательская конференция школьников, посвященная памяти татарского ученого просветителя И. Хальфина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 январь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МБОУ «Гимназия №14» Авиастроительного района г. Казани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91410626"/>
                  </a:ext>
                </a:extLst>
              </a:tr>
              <a:tr h="182017">
                <a:tc gridSpan="4">
                  <a:txBody>
                    <a:bodyPr/>
                    <a:lstStyle/>
                    <a:p>
                      <a:pPr algn="ctr">
                        <a:lnSpc>
                          <a:spcPct val="107000"/>
                        </a:lnSpc>
                        <a:spcAft>
                          <a:spcPts val="0"/>
                        </a:spcAft>
                      </a:pPr>
                      <a:r>
                        <a:rPr lang="ru-RU" sz="1100" b="1"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ФЕВРАЛЬ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897912333"/>
                  </a:ext>
                </a:extLst>
              </a:tr>
              <a:tr h="182017">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Республиканская конференция им. Ф.Яруллина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8 февраль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МБОУ «СОШ №103» г.Казани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5025191"/>
                  </a:ext>
                </a:extLst>
              </a:tr>
              <a:tr h="367333">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Республиканские январские педагогические чтения имени Р.Фахреддина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 февраля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МБОУ «Гимназия №1 им.Р.Фахретдина» г.Альметьевска Республики Татарстан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34644531"/>
                  </a:ext>
                </a:extLst>
              </a:tr>
              <a:tr h="552648">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Межрегиональная лингвистическая научно-практическая конференция обучающихся «Актуальные вопросы языковой компетентности в условиях </a:t>
                      </a:r>
                      <a:r>
                        <a:rPr lang="ru-RU" sz="11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полилингвизма</a:t>
                      </a:r>
                      <a:r>
                        <a:rPr lang="ru-RU" sz="11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algn="ctr">
                        <a:lnSpc>
                          <a:spcPct val="107000"/>
                        </a:lnSpc>
                        <a:spcAft>
                          <a:spcPts val="0"/>
                        </a:spcAft>
                        <a:tabLst>
                          <a:tab pos="2486025" algn="l"/>
                        </a:tabLs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21февраль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МБОУ «Гимназия №76» города Набережные Челны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39426221"/>
                  </a:ext>
                </a:extLst>
              </a:tr>
              <a:tr h="367333">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Республиканская научно-практическая конференция школьников им.Ш.Марджани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 февраль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МБОУ «Коморгузинская средняя общеобразовательная школа» Атнинского района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83530594"/>
                  </a:ext>
                </a:extLst>
              </a:tr>
              <a:tr h="367333">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Межрегиональная научно-исследовательская конференция «Алиш эзләреннән» («По следам Алиша»)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28 февраль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«Гимназия №20» г. Казани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06097121"/>
                  </a:ext>
                </a:extLst>
              </a:tr>
              <a:tr h="182017">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Республиканские Чтения «</a:t>
                      </a:r>
                      <a:r>
                        <a:rPr lang="ru-RU" sz="1100" dirty="0" err="1">
                          <a:effectLst/>
                          <a:latin typeface="Times New Roman" panose="02020603050405020304" pitchFamily="18" charset="0"/>
                          <a:ea typeface="Calibri" panose="020F0502020204030204" pitchFamily="34" charset="0"/>
                          <a:cs typeface="Times New Roman" panose="02020603050405020304" pitchFamily="18" charset="0"/>
                        </a:rPr>
                        <a:t>Шушы</a:t>
                      </a: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100" dirty="0" err="1">
                          <a:effectLst/>
                          <a:latin typeface="Times New Roman" panose="02020603050405020304" pitchFamily="18" charset="0"/>
                          <a:ea typeface="Calibri" panose="020F0502020204030204" pitchFamily="34" charset="0"/>
                          <a:cs typeface="Times New Roman" panose="02020603050405020304" pitchFamily="18" charset="0"/>
                        </a:rPr>
                        <a:t>яктан</a:t>
                      </a: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100" dirty="0" err="1">
                          <a:effectLst/>
                          <a:latin typeface="Times New Roman" panose="02020603050405020304" pitchFamily="18" charset="0"/>
                          <a:ea typeface="Calibri" panose="020F0502020204030204" pitchFamily="34" charset="0"/>
                          <a:cs typeface="Times New Roman" panose="02020603050405020304" pitchFamily="18" charset="0"/>
                        </a:rPr>
                        <a:t>шушы</a:t>
                      </a: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100" dirty="0" err="1">
                          <a:effectLst/>
                          <a:latin typeface="Times New Roman" panose="02020603050405020304" pitchFamily="18" charset="0"/>
                          <a:ea typeface="Calibri" panose="020F0502020204030204" pitchFamily="34" charset="0"/>
                          <a:cs typeface="Times New Roman" panose="02020603050405020304" pitchFamily="18" charset="0"/>
                        </a:rPr>
                        <a:t>туфрактан</a:t>
                      </a: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 без»</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28 февраль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Сармановский муниципальный район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61124338"/>
                  </a:ext>
                </a:extLst>
              </a:tr>
              <a:tr h="367333">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Межрегиональная научно-практическая конференция им.М.Хусаина.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28 февраль</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МБОУ «Гимназия № 11» г.Казани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91206425"/>
                  </a:ext>
                </a:extLst>
              </a:tr>
              <a:tr h="435622">
                <a:tc>
                  <a:txBody>
                    <a:bodyPr/>
                    <a:lstStyle/>
                    <a:p>
                      <a:pPr algn="ctr">
                        <a:lnSpc>
                          <a:spcPct val="107000"/>
                        </a:lnSpc>
                        <a:spcAft>
                          <a:spcPts val="0"/>
                        </a:spcAft>
                      </a:pPr>
                      <a:r>
                        <a:rPr lang="ru-RU" sz="11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Республиканская конференция школьников </a:t>
                      </a:r>
                      <a:r>
                        <a:rPr lang="ru-RU" sz="1100" dirty="0" err="1" smtClean="0">
                          <a:effectLst/>
                          <a:latin typeface="Times New Roman" panose="02020603050405020304" pitchFamily="18" charset="0"/>
                          <a:ea typeface="Calibri" panose="020F0502020204030204" pitchFamily="34" charset="0"/>
                          <a:cs typeface="Times New Roman" panose="02020603050405020304" pitchFamily="18" charset="0"/>
                        </a:rPr>
                        <a:t>им.Ф.Амирхана</a:t>
                      </a:r>
                      <a:endParaRPr lang="ru-RU" sz="11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800"/>
                        </a:spcAft>
                        <a:buClrTx/>
                        <a:buSzTx/>
                        <a:buFontTx/>
                        <a:buNone/>
                        <a:tabLst/>
                        <a:defRPr/>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20 март</a:t>
                      </a:r>
                      <a:endParaRPr lang="ru-RU" sz="11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МБОУ«СОШ №170» Ново-Савиновского района </a:t>
                      </a:r>
                      <a:r>
                        <a:rPr lang="ru-RU" sz="1100" dirty="0" err="1" smtClean="0">
                          <a:effectLst/>
                          <a:latin typeface="Times New Roman" panose="02020603050405020304" pitchFamily="18" charset="0"/>
                          <a:ea typeface="Calibri" panose="020F0502020204030204" pitchFamily="34" charset="0"/>
                          <a:cs typeface="Times New Roman" panose="02020603050405020304" pitchFamily="18" charset="0"/>
                        </a:rPr>
                        <a:t>г.Казани</a:t>
                      </a:r>
                      <a:endParaRPr lang="ru-RU" sz="11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26666" marR="26666" marT="563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77642603"/>
                  </a:ext>
                </a:extLst>
              </a:tr>
            </a:tbl>
          </a:graphicData>
        </a:graphic>
      </p:graphicFrame>
    </p:spTree>
    <p:extLst>
      <p:ext uri="{BB962C8B-B14F-4D97-AF65-F5344CB8AC3E}">
        <p14:creationId xmlns:p14="http://schemas.microsoft.com/office/powerpoint/2010/main" val="2190838444"/>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graphicFrame>
        <p:nvGraphicFramePr>
          <p:cNvPr id="2" name="Таблица 1"/>
          <p:cNvGraphicFramePr>
            <a:graphicFrameLocks noGrp="1"/>
          </p:cNvGraphicFramePr>
          <p:nvPr>
            <p:extLst>
              <p:ext uri="{D42A27DB-BD31-4B8C-83A1-F6EECF244321}">
                <p14:modId xmlns:p14="http://schemas.microsoft.com/office/powerpoint/2010/main" val="517850945"/>
              </p:ext>
            </p:extLst>
          </p:nvPr>
        </p:nvGraphicFramePr>
        <p:xfrm>
          <a:off x="323528" y="987575"/>
          <a:ext cx="8363272" cy="3876488"/>
        </p:xfrm>
        <a:graphic>
          <a:graphicData uri="http://schemas.openxmlformats.org/drawingml/2006/table">
            <a:tbl>
              <a:tblPr firstRow="1" firstCol="1" bandRow="1"/>
              <a:tblGrid>
                <a:gridCol w="289618">
                  <a:extLst>
                    <a:ext uri="{9D8B030D-6E8A-4147-A177-3AD203B41FA5}">
                      <a16:colId xmlns:a16="http://schemas.microsoft.com/office/drawing/2014/main" xmlns="" val="1264793385"/>
                    </a:ext>
                  </a:extLst>
                </a:gridCol>
                <a:gridCol w="3968321">
                  <a:extLst>
                    <a:ext uri="{9D8B030D-6E8A-4147-A177-3AD203B41FA5}">
                      <a16:colId xmlns:a16="http://schemas.microsoft.com/office/drawing/2014/main" xmlns="" val="1528281519"/>
                    </a:ext>
                  </a:extLst>
                </a:gridCol>
                <a:gridCol w="960194">
                  <a:extLst>
                    <a:ext uri="{9D8B030D-6E8A-4147-A177-3AD203B41FA5}">
                      <a16:colId xmlns:a16="http://schemas.microsoft.com/office/drawing/2014/main" xmlns="" val="3069700652"/>
                    </a:ext>
                  </a:extLst>
                </a:gridCol>
                <a:gridCol w="3145139">
                  <a:extLst>
                    <a:ext uri="{9D8B030D-6E8A-4147-A177-3AD203B41FA5}">
                      <a16:colId xmlns:a16="http://schemas.microsoft.com/office/drawing/2014/main" xmlns="" val="2381708581"/>
                    </a:ext>
                  </a:extLst>
                </a:gridCol>
              </a:tblGrid>
              <a:tr h="249491">
                <a:tc gridSpan="4">
                  <a:txBody>
                    <a:bodyPr/>
                    <a:lstStyle/>
                    <a:p>
                      <a:pPr algn="ctr">
                        <a:lnSpc>
                          <a:spcPct val="107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МАРТ</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768775704"/>
                  </a:ext>
                </a:extLst>
              </a:tr>
              <a:tr h="48898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19</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Межрегиональный конкурс имени Рафаиля Газизова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13 март</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МБОУ «Лицей № 2» Мамадышского района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47870241"/>
                  </a:ext>
                </a:extLst>
              </a:tr>
              <a:tr h="48898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Республиканская научно-практическая конференция школьников им. Туфана Миннуллина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21 марта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«Гимназия №12» Московского района г. Казани</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46339141"/>
                  </a:ext>
                </a:extLst>
              </a:tr>
              <a:tr h="48898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Научно-практическая конференция школьников им.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Гаяза</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Исхаки</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26 марта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Чистопольский муниципальный район</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0022504"/>
                  </a:ext>
                </a:extLst>
              </a:tr>
              <a:tr h="48898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Межрегиональная конференция имени Габдуллы Кариева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26 март</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МБОУ «Кульбаево-Марасинская СОШ» Нурлатского района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14987767"/>
                  </a:ext>
                </a:extLst>
              </a:tr>
              <a:tr h="48898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23</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Межрегиональные юношеские научно-исследовательские чтения имени К.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Насыйри</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27 марта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МБОУ «СОШ № 81» Кировского  района г. Казани</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69753764"/>
                  </a:ext>
                </a:extLst>
              </a:tr>
              <a:tr h="48898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24</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Межрегиональная научно-практическая конференция имени М. Вахитова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27 март</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МБОУ «Гимназия № 2 им. М. Вахитова» города Набережные Челны</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88612569"/>
                  </a:ext>
                </a:extLst>
              </a:tr>
              <a:tr h="48898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25</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Всероссийский конкурс мастер-классов учителей родных языков «Туган тел»</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30 март-</a:t>
                      </a:r>
                    </a:p>
                    <a:p>
                      <a:pPr algn="ctr">
                        <a:lnSpc>
                          <a:spcPct val="107000"/>
                        </a:lnSpc>
                        <a:spcAft>
                          <a:spcPts val="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1 апрель</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«СОШ № 27»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Вахитовского</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района г. Казани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5722501"/>
                  </a:ext>
                </a:extLst>
              </a:tr>
            </a:tbl>
          </a:graphicData>
        </a:graphic>
      </p:graphicFrame>
    </p:spTree>
    <p:extLst>
      <p:ext uri="{BB962C8B-B14F-4D97-AF65-F5344CB8AC3E}">
        <p14:creationId xmlns:p14="http://schemas.microsoft.com/office/powerpoint/2010/main" val="246086849"/>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3"/>
          <p:cNvSpPr>
            <a:spLocks noGrp="1"/>
          </p:cNvSpPr>
          <p:nvPr>
            <p:ph type="sldNum" sz="quarter" idx="12"/>
          </p:nvPr>
        </p:nvSpPr>
        <p:spPr>
          <a:xfrm>
            <a:off x="7005849" y="4515966"/>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ru-RU"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1470"/>
            <a:ext cx="1688107" cy="936104"/>
          </a:xfrm>
          <a:prstGeom prst="rect">
            <a:avLst/>
          </a:prstGeom>
        </p:spPr>
      </p:pic>
      <p:graphicFrame>
        <p:nvGraphicFramePr>
          <p:cNvPr id="2" name="Таблица 1"/>
          <p:cNvGraphicFramePr>
            <a:graphicFrameLocks noGrp="1"/>
          </p:cNvGraphicFramePr>
          <p:nvPr>
            <p:extLst/>
          </p:nvPr>
        </p:nvGraphicFramePr>
        <p:xfrm>
          <a:off x="395536" y="1039044"/>
          <a:ext cx="8496944" cy="3818708"/>
        </p:xfrm>
        <a:graphic>
          <a:graphicData uri="http://schemas.openxmlformats.org/drawingml/2006/table">
            <a:tbl>
              <a:tblPr firstRow="1" firstCol="1" bandRow="1"/>
              <a:tblGrid>
                <a:gridCol w="4083397">
                  <a:extLst>
                    <a:ext uri="{9D8B030D-6E8A-4147-A177-3AD203B41FA5}">
                      <a16:colId xmlns:a16="http://schemas.microsoft.com/office/drawing/2014/main" xmlns="" val="303551113"/>
                    </a:ext>
                  </a:extLst>
                </a:gridCol>
                <a:gridCol w="988039">
                  <a:extLst>
                    <a:ext uri="{9D8B030D-6E8A-4147-A177-3AD203B41FA5}">
                      <a16:colId xmlns:a16="http://schemas.microsoft.com/office/drawing/2014/main" xmlns="" val="2618488451"/>
                    </a:ext>
                  </a:extLst>
                </a:gridCol>
                <a:gridCol w="3236342">
                  <a:extLst>
                    <a:ext uri="{9D8B030D-6E8A-4147-A177-3AD203B41FA5}">
                      <a16:colId xmlns:a16="http://schemas.microsoft.com/office/drawing/2014/main" xmlns="" val="2706981864"/>
                    </a:ext>
                  </a:extLst>
                </a:gridCol>
                <a:gridCol w="189166">
                  <a:extLst>
                    <a:ext uri="{9D8B030D-6E8A-4147-A177-3AD203B41FA5}">
                      <a16:colId xmlns:a16="http://schemas.microsoft.com/office/drawing/2014/main" xmlns="" val="1667546060"/>
                    </a:ext>
                  </a:extLst>
                </a:gridCol>
              </a:tblGrid>
              <a:tr h="318951">
                <a:tc gridSpan="4">
                  <a:txBody>
                    <a:bodyPr/>
                    <a:lstStyle/>
                    <a:p>
                      <a:pPr algn="ctr">
                        <a:lnSpc>
                          <a:spcPct val="107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АПРЕЛЬ</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252993564"/>
                  </a:ext>
                </a:extLst>
              </a:tr>
              <a:tr h="62512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Республиканская научно-исследовательская конференция школьников «Камаевские чтения»</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10 апрель</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МБОУ «Тетюшская СОШ № 1 им. Ханжина П.С.» г.Тетюши</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600"/>
                    </a:p>
                  </a:txBody>
                  <a:tcPr marL="78920" marR="78920" marT="39460" marB="39460">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xmlns="" val="577529776"/>
                  </a:ext>
                </a:extLst>
              </a:tr>
              <a:tr h="62512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Республиканские научно-исследовательские чтения имени Г. Тукая</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15 апрель</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Управление образования Арского района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600"/>
                    </a:p>
                  </a:txBody>
                  <a:tcPr marL="78920" marR="78920" marT="39460" marB="39460">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xmlns="" val="4137267571"/>
                  </a:ext>
                </a:extLst>
              </a:tr>
              <a:tr h="625128">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Республиканские научно-исследовательские чтения имени Ф. Шаеха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15 апрель</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МБОУ «Гимназия №1-Центр национального образования» г.Елабуга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600"/>
                    </a:p>
                  </a:txBody>
                  <a:tcPr marL="78920" marR="78920" marT="39460" marB="39460">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xmlns="" val="1149470581"/>
                  </a:ext>
                </a:extLst>
              </a:tr>
              <a:tr h="625128">
                <a:tc>
                  <a:txBody>
                    <a:bodyPr/>
                    <a:lstStyle/>
                    <a:p>
                      <a:pP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Межрегиональная  научно-практическая конференция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Мәгърифәт</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йолдызлыгы</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(«Созвездие просветителей»)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16-17 апрель</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МАОУ «Гимназия-интернат №4» Кировского района г.Казани</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600"/>
                    </a:p>
                  </a:txBody>
                  <a:tcPr marL="78920" marR="78920" marT="39460" marB="39460">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xmlns="" val="394192215"/>
                  </a:ext>
                </a:extLst>
              </a:tr>
              <a:tr h="931304">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Межрегиональная  конференция обучающихся «Яковлевские чтения» (для обучающихся школ с чувашским языком обучения)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17 апрель</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МБОУ «Гимназия-интернат № 34»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г.Нижнекамск</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392" marR="44392" marT="822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600" dirty="0"/>
                    </a:p>
                  </a:txBody>
                  <a:tcPr marL="78920" marR="78920" marT="39460" marB="39460">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xmlns="" val="3725719335"/>
                  </a:ext>
                </a:extLst>
              </a:tr>
            </a:tbl>
          </a:graphicData>
        </a:graphic>
      </p:graphicFrame>
    </p:spTree>
    <p:extLst>
      <p:ext uri="{BB962C8B-B14F-4D97-AF65-F5344CB8AC3E}">
        <p14:creationId xmlns:p14="http://schemas.microsoft.com/office/powerpoint/2010/main" val="2962152207"/>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0"/>
            <a:ext cx="9144173" cy="5145470"/>
          </a:xfrm>
          <a:prstGeom prst="rect">
            <a:avLst/>
          </a:prstGeom>
        </p:spPr>
      </p:pic>
      <p:sp>
        <p:nvSpPr>
          <p:cNvPr id="3" name="Прямоугольник 2"/>
          <p:cNvSpPr/>
          <p:nvPr/>
        </p:nvSpPr>
        <p:spPr>
          <a:xfrm>
            <a:off x="1347226" y="1262064"/>
            <a:ext cx="6750844" cy="1107996"/>
          </a:xfrm>
          <a:prstGeom prst="rect">
            <a:avLst/>
          </a:prstGeom>
        </p:spPr>
        <p:txBody>
          <a:bodyPr>
            <a:spAutoFit/>
          </a:bodyPr>
          <a:lstStyle/>
          <a:p>
            <a:pPr algn="ctr" defTabSz="685800">
              <a:defRPr/>
            </a:pPr>
            <a:endParaRPr lang="ru-RU" altLang="ru-RU" sz="3000" b="1" kern="0"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algn="ctr" defTabSz="685800">
              <a:defRPr/>
            </a:pPr>
            <a:r>
              <a:rPr lang="ru-RU" altLang="ru-RU" sz="3600" b="1" kern="0"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21 февраль – </a:t>
            </a:r>
            <a:r>
              <a:rPr lang="ru-RU" altLang="ru-RU" sz="3600" b="1" kern="0" dirty="0" err="1"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туган</a:t>
            </a:r>
            <a:r>
              <a:rPr lang="ru-RU" altLang="ru-RU" sz="3600" b="1" kern="0"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ru-RU" altLang="ru-RU" sz="3600" b="1" kern="0" dirty="0" err="1"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телл</a:t>
            </a:r>
            <a:r>
              <a:rPr lang="tt-RU" altLang="ru-RU" sz="3600" b="1" kern="0"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әр көне</a:t>
            </a:r>
            <a:endParaRPr lang="ru-RU" altLang="ru-RU" sz="3600" b="1" kern="0" dirty="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148487" name="Picture 18" descr="http://abali.ru/wp-content/uploads/2011/09/Coat_of_Arms_of_Tatarstan_ger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225" y="151210"/>
            <a:ext cx="971550" cy="959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a:xfrm>
            <a:off x="4086225" y="2572735"/>
            <a:ext cx="4734247" cy="648072"/>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Tree>
    <p:extLst>
      <p:ext uri="{BB962C8B-B14F-4D97-AF65-F5344CB8AC3E}">
        <p14:creationId xmlns:p14="http://schemas.microsoft.com/office/powerpoint/2010/main" val="119863117"/>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0"/>
            <a:ext cx="9144173" cy="5145470"/>
          </a:xfrm>
          <a:prstGeom prst="rect">
            <a:avLst/>
          </a:prstGeom>
        </p:spPr>
      </p:pic>
      <p:sp>
        <p:nvSpPr>
          <p:cNvPr id="3" name="Прямоугольник 2"/>
          <p:cNvSpPr/>
          <p:nvPr/>
        </p:nvSpPr>
        <p:spPr>
          <a:xfrm>
            <a:off x="1347226" y="1262064"/>
            <a:ext cx="6750844" cy="1107996"/>
          </a:xfrm>
          <a:prstGeom prst="rect">
            <a:avLst/>
          </a:prstGeom>
        </p:spPr>
        <p:txBody>
          <a:bodyPr>
            <a:spAutoFit/>
          </a:bodyPr>
          <a:lstStyle/>
          <a:p>
            <a:pPr algn="ctr" defTabSz="685800">
              <a:defRPr/>
            </a:pPr>
            <a:endParaRPr lang="ru-RU" altLang="ru-RU" sz="3000" b="1" kern="0"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algn="ctr" defTabSz="685800">
              <a:defRPr/>
            </a:pPr>
            <a:r>
              <a:rPr lang="tt-RU" altLang="ru-RU" sz="3600" b="1" kern="0"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ТАССР ның 100 еллыгы</a:t>
            </a:r>
            <a:endParaRPr lang="ru-RU" altLang="ru-RU" sz="3600" b="1" kern="0" dirty="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148487" name="Picture 18" descr="http://abali.ru/wp-content/uploads/2011/09/Coat_of_Arms_of_Tatarstan_ger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225" y="151210"/>
            <a:ext cx="971550" cy="959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a:xfrm>
            <a:off x="4086225" y="2572735"/>
            <a:ext cx="4734247" cy="648072"/>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Tree>
    <p:extLst>
      <p:ext uri="{BB962C8B-B14F-4D97-AF65-F5344CB8AC3E}">
        <p14:creationId xmlns:p14="http://schemas.microsoft.com/office/powerpoint/2010/main" val="2812920978"/>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9144173" cy="5145470"/>
          </a:xfrm>
          <a:prstGeom prst="rect">
            <a:avLst/>
          </a:prstGeom>
        </p:spPr>
      </p:pic>
      <p:sp>
        <p:nvSpPr>
          <p:cNvPr id="3" name="Прямоугольник 2"/>
          <p:cNvSpPr/>
          <p:nvPr/>
        </p:nvSpPr>
        <p:spPr>
          <a:xfrm>
            <a:off x="1347226" y="1262064"/>
            <a:ext cx="6750844" cy="1015663"/>
          </a:xfrm>
          <a:prstGeom prst="rect">
            <a:avLst/>
          </a:prstGeom>
        </p:spPr>
        <p:txBody>
          <a:bodyPr>
            <a:spAutoFit/>
          </a:bodyPr>
          <a:lstStyle/>
          <a:p>
            <a:pPr algn="ctr" defTabSz="685800">
              <a:defRPr/>
            </a:pPr>
            <a:endParaRPr lang="ru-RU" altLang="ru-RU" sz="3000" b="1" kern="0"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algn="ctr" defTabSz="685800">
              <a:defRPr/>
            </a:pPr>
            <a:r>
              <a:rPr lang="ru-RU" altLang="ru-RU" sz="3000" b="1" kern="0" dirty="0" err="1"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Игътибарыгыз</a:t>
            </a:r>
            <a:r>
              <a:rPr lang="ru-RU" altLang="ru-RU" sz="3000" b="1" kern="0"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tt-RU" altLang="ru-RU" sz="3000" b="1" kern="0"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өчен рәхмәт </a:t>
            </a:r>
            <a:endParaRPr lang="ru-RU" altLang="ru-RU" sz="3000" b="1" kern="0" dirty="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148487" name="Picture 18" descr="http://abali.ru/wp-content/uploads/2011/09/Coat_of_Arms_of_Tatarstan_ger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225" y="151210"/>
            <a:ext cx="971550" cy="959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a:xfrm>
            <a:off x="4086225" y="2572735"/>
            <a:ext cx="4734247" cy="648072"/>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Tree>
    <p:extLst>
      <p:ext uri="{BB962C8B-B14F-4D97-AF65-F5344CB8AC3E}">
        <p14:creationId xmlns:p14="http://schemas.microsoft.com/office/powerpoint/2010/main" val="2396418873"/>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860" y="5449"/>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4" name="Прямоугольник 3"/>
          <p:cNvSpPr/>
          <p:nvPr/>
        </p:nvSpPr>
        <p:spPr>
          <a:xfrm>
            <a:off x="971600" y="339502"/>
            <a:ext cx="8352928" cy="369332"/>
          </a:xfrm>
          <a:prstGeom prst="rect">
            <a:avLst/>
          </a:prstGeom>
        </p:spPr>
        <p:txBody>
          <a:bodyPr wrap="square">
            <a:spAutoFit/>
          </a:bodyPr>
          <a:lstStyle/>
          <a:p>
            <a:pPr algn="ctr"/>
            <a:endParaRPr lang="ru-RU" b="1" dirty="0">
              <a:solidFill>
                <a:srgbClr val="C00000"/>
              </a:solidFill>
            </a:endParaRPr>
          </a:p>
        </p:txBody>
      </p:sp>
      <p:sp>
        <p:nvSpPr>
          <p:cNvPr id="6" name="Прямоугольник 5"/>
          <p:cNvSpPr/>
          <p:nvPr/>
        </p:nvSpPr>
        <p:spPr>
          <a:xfrm>
            <a:off x="1452535" y="646816"/>
            <a:ext cx="7332941" cy="830997"/>
          </a:xfrm>
          <a:prstGeom prst="rect">
            <a:avLst/>
          </a:prstGeom>
        </p:spPr>
        <p:txBody>
          <a:bodyPr wrap="square">
            <a:spAutoFit/>
          </a:bodyPr>
          <a:lstStyle/>
          <a:p>
            <a:pPr algn="ctr"/>
            <a:r>
              <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Федеральный закон от 29.12.2012 N 273-ФЗ </a:t>
            </a:r>
            <a:endParaRPr lang="ru-RU" sz="2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ru-RU" sz="2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 </a:t>
            </a:r>
            <a:r>
              <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образовании в Российской </a:t>
            </a:r>
            <a:r>
              <a:rPr lang="ru-RU" sz="2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Федерации»</a:t>
            </a:r>
            <a:endPar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797940" y="1602077"/>
            <a:ext cx="3276410" cy="369332"/>
          </a:xfrm>
          <a:prstGeom prst="rect">
            <a:avLst/>
          </a:prstGeom>
        </p:spPr>
        <p:txBody>
          <a:bodyPr wrap="none">
            <a:spAutoFit/>
          </a:bodyPr>
          <a:lstStyle/>
          <a:p>
            <a:r>
              <a:rPr lang="ru-RU" b="1" dirty="0">
                <a:solidFill>
                  <a:srgbClr val="FF0000"/>
                </a:solidFill>
                <a:latin typeface="Times New Roman" panose="02020603050405020304" pitchFamily="18" charset="0"/>
                <a:cs typeface="Times New Roman" panose="02020603050405020304" pitchFamily="18" charset="0"/>
              </a:rPr>
              <a:t>Статья 14. Язык образования</a:t>
            </a:r>
            <a:endParaRPr lang="ru-RU"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372415" y="2059998"/>
            <a:ext cx="8413061" cy="120032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3. </a:t>
            </a:r>
            <a:r>
              <a:rPr lang="ru-RU" dirty="0">
                <a:latin typeface="Times New Roman" panose="02020603050405020304" pitchFamily="18" charset="0"/>
                <a:cs typeface="Times New Roman" panose="02020603050405020304" pitchFamily="18" charset="0"/>
              </a:rPr>
              <a:t>В государственных и муниципальных образовательных организациях, расположенных на территории республики Российской Федерации, может вводиться преподавание и изучение государственных языков республик Российской Федерации в соответствии с законодательством республик Российской Федерации.</a:t>
            </a:r>
          </a:p>
        </p:txBody>
      </p:sp>
    </p:spTree>
    <p:extLst>
      <p:ext uri="{BB962C8B-B14F-4D97-AF65-F5344CB8AC3E}">
        <p14:creationId xmlns:p14="http://schemas.microsoft.com/office/powerpoint/2010/main" val="3827957254"/>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6" name="Прямоугольник 5"/>
          <p:cNvSpPr/>
          <p:nvPr/>
        </p:nvSpPr>
        <p:spPr>
          <a:xfrm>
            <a:off x="319924" y="1131590"/>
            <a:ext cx="8503977" cy="3693319"/>
          </a:xfrm>
          <a:prstGeom prst="rect">
            <a:avLst/>
          </a:prstGeom>
        </p:spPr>
        <p:txBody>
          <a:bodyPr wrap="square">
            <a:spAutoFit/>
          </a:bodyPr>
          <a:lstStyle/>
          <a:p>
            <a:pPr algn="just"/>
            <a:r>
              <a:rPr lang="ru-RU" dirty="0"/>
              <a:t>4</a:t>
            </a:r>
            <a:r>
              <a:rPr lang="ru-RU" dirty="0">
                <a:latin typeface="Times New Roman" panose="02020603050405020304" pitchFamily="18" charset="0"/>
                <a:cs typeface="Times New Roman" panose="02020603050405020304" pitchFamily="18" charset="0"/>
              </a:rPr>
              <a:t>. Граждане Российской Федерации </a:t>
            </a:r>
            <a:r>
              <a:rPr lang="ru-RU" b="1" dirty="0">
                <a:latin typeface="Times New Roman" panose="02020603050405020304" pitchFamily="18" charset="0"/>
                <a:cs typeface="Times New Roman" panose="02020603050405020304" pitchFamily="18" charset="0"/>
              </a:rPr>
              <a:t>имеют право на получение</a:t>
            </a:r>
            <a:r>
              <a:rPr lang="ru-RU" dirty="0">
                <a:latin typeface="Times New Roman" panose="02020603050405020304" pitchFamily="18" charset="0"/>
                <a:cs typeface="Times New Roman" panose="02020603050405020304" pitchFamily="18" charset="0"/>
              </a:rPr>
              <a:t> дошкольного, начального общего и основного общего </a:t>
            </a:r>
            <a:r>
              <a:rPr lang="ru-RU" b="1" dirty="0">
                <a:latin typeface="Times New Roman" panose="02020603050405020304" pitchFamily="18" charset="0"/>
                <a:cs typeface="Times New Roman" panose="02020603050405020304" pitchFamily="18" charset="0"/>
              </a:rPr>
              <a:t>образования на родном языке </a:t>
            </a:r>
            <a:r>
              <a:rPr lang="ru-RU" dirty="0">
                <a:latin typeface="Times New Roman" panose="02020603050405020304" pitchFamily="18" charset="0"/>
                <a:cs typeface="Times New Roman" panose="02020603050405020304" pitchFamily="18" charset="0"/>
              </a:rPr>
              <a:t>из числа языков народов Российской Федерации, а также </a:t>
            </a:r>
            <a:r>
              <a:rPr lang="ru-RU" b="1" dirty="0">
                <a:latin typeface="Times New Roman" panose="02020603050405020304" pitchFamily="18" charset="0"/>
                <a:cs typeface="Times New Roman" panose="02020603050405020304" pitchFamily="18" charset="0"/>
              </a:rPr>
              <a:t>право на изучение родного языка </a:t>
            </a:r>
            <a:r>
              <a:rPr lang="ru-RU" dirty="0">
                <a:latin typeface="Times New Roman" panose="02020603050405020304" pitchFamily="18" charset="0"/>
                <a:cs typeface="Times New Roman" panose="02020603050405020304" pitchFamily="18" charset="0"/>
              </a:rPr>
              <a:t>из числа языков народов Российской Федерации, в том числе русского языка как родного языка, в пределах возможностей, предоставляемых системой образования, в порядке, установленном законодательством об образовании. Реализация указанных прав обеспечивается созданием необходимого числа соответствующих образовательных организаций, классов, групп, а также условий для их функционирования. Преподавание и изучение родного языка из числа языков народов Российской Федерации, в том числе русского языка как родного языка, в рамках имеющих государственную аккредитацию образовательных программ осуществляются в соответствии с федеральными государственными образовательными стандартами, образовательными стандартами.</a:t>
            </a:r>
          </a:p>
        </p:txBody>
      </p:sp>
    </p:spTree>
    <p:extLst>
      <p:ext uri="{BB962C8B-B14F-4D97-AF65-F5344CB8AC3E}">
        <p14:creationId xmlns:p14="http://schemas.microsoft.com/office/powerpoint/2010/main" val="1917464941"/>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611560" y="1025944"/>
            <a:ext cx="8341053" cy="3139321"/>
          </a:xfrm>
          <a:prstGeom prst="rect">
            <a:avLst/>
          </a:prstGeom>
        </p:spPr>
        <p:txBody>
          <a:bodyPr wrap="square">
            <a:spAutoFit/>
          </a:bodyPr>
          <a:lstStyle/>
          <a:p>
            <a:pPr algn="just"/>
            <a:r>
              <a:rPr lang="ru-RU" dirty="0">
                <a:solidFill>
                  <a:srgbClr val="333333"/>
                </a:solidFill>
                <a:latin typeface="Times New Roman" panose="02020603050405020304" pitchFamily="18" charset="0"/>
                <a:cs typeface="Times New Roman" panose="02020603050405020304" pitchFamily="18" charset="0"/>
              </a:rPr>
              <a:t>6. </a:t>
            </a:r>
            <a:r>
              <a:rPr lang="ru-RU" b="1" dirty="0">
                <a:solidFill>
                  <a:srgbClr val="333333"/>
                </a:solidFill>
                <a:latin typeface="Times New Roman" panose="02020603050405020304" pitchFamily="18" charset="0"/>
                <a:cs typeface="Times New Roman" panose="02020603050405020304" pitchFamily="18" charset="0"/>
              </a:rPr>
              <a:t>Язык, языки образования определяются локальными нормативными актами организации</a:t>
            </a:r>
            <a:r>
              <a:rPr lang="ru-RU" dirty="0">
                <a:solidFill>
                  <a:srgbClr val="333333"/>
                </a:solidFill>
                <a:latin typeface="Times New Roman" panose="02020603050405020304" pitchFamily="18" charset="0"/>
                <a:cs typeface="Times New Roman" panose="02020603050405020304" pitchFamily="18" charset="0"/>
              </a:rPr>
              <a:t>, осуществляющей образовательную деятельность по реализуемым ею образовательным программам, в соответствии с законодательством Российской Федерации. </a:t>
            </a:r>
            <a:r>
              <a:rPr lang="ru-RU" b="1" dirty="0">
                <a:solidFill>
                  <a:srgbClr val="333333"/>
                </a:solidFill>
                <a:latin typeface="Times New Roman" panose="02020603050405020304" pitchFamily="18" charset="0"/>
                <a:cs typeface="Times New Roman" panose="02020603050405020304" pitchFamily="18" charset="0"/>
              </a:rPr>
              <a:t>Свободный выбор языка образования</a:t>
            </a:r>
            <a:r>
              <a:rPr lang="ru-RU" dirty="0">
                <a:solidFill>
                  <a:srgbClr val="333333"/>
                </a:solidFill>
                <a:latin typeface="Times New Roman" panose="02020603050405020304" pitchFamily="18" charset="0"/>
                <a:cs typeface="Times New Roman" panose="02020603050405020304" pitchFamily="18" charset="0"/>
              </a:rPr>
              <a:t>, </a:t>
            </a:r>
            <a:r>
              <a:rPr lang="ru-RU" b="1" dirty="0">
                <a:solidFill>
                  <a:srgbClr val="333333"/>
                </a:solidFill>
                <a:latin typeface="Times New Roman" panose="02020603050405020304" pitchFamily="18" charset="0"/>
                <a:cs typeface="Times New Roman" panose="02020603050405020304" pitchFamily="18" charset="0"/>
              </a:rPr>
              <a:t>изучаемых родного языка </a:t>
            </a:r>
            <a:r>
              <a:rPr lang="ru-RU" dirty="0">
                <a:solidFill>
                  <a:srgbClr val="333333"/>
                </a:solidFill>
                <a:latin typeface="Times New Roman" panose="02020603050405020304" pitchFamily="18" charset="0"/>
                <a:cs typeface="Times New Roman" panose="02020603050405020304" pitchFamily="18" charset="0"/>
              </a:rPr>
              <a:t>из числа языков народов Российской Федерации, в том числе русского языка как родного языка, государственных языков республик Российской Федерации </a:t>
            </a:r>
            <a:r>
              <a:rPr lang="ru-RU" b="1" dirty="0">
                <a:solidFill>
                  <a:srgbClr val="333333"/>
                </a:solidFill>
                <a:latin typeface="Times New Roman" panose="02020603050405020304" pitchFamily="18" charset="0"/>
                <a:cs typeface="Times New Roman" panose="02020603050405020304" pitchFamily="18" charset="0"/>
              </a:rPr>
              <a:t>осуществляется по заявлениям родителей (законных представителей) несовершеннолетних обучающихся </a:t>
            </a:r>
            <a:r>
              <a:rPr lang="ru-RU" dirty="0">
                <a:solidFill>
                  <a:srgbClr val="333333"/>
                </a:solidFill>
                <a:latin typeface="Times New Roman" panose="02020603050405020304" pitchFamily="18" charset="0"/>
                <a:cs typeface="Times New Roman" panose="02020603050405020304" pitchFamily="18" charset="0"/>
              </a:rPr>
              <a:t>при приеме (переводе) на обучение по образовательным программам дошкольного образования, имеющим государственную аккредитацию образовательным программам начального общего и основного общего образования.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082844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 y="22870"/>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1043608" y="931395"/>
            <a:ext cx="8424936" cy="923330"/>
          </a:xfrm>
          <a:prstGeom prst="rect">
            <a:avLst/>
          </a:prstGeom>
        </p:spPr>
        <p:txBody>
          <a:bodyPr wrap="square">
            <a:spAutoFit/>
          </a:bodyPr>
          <a:lstStyle/>
          <a:p>
            <a:r>
              <a:rPr lang="ru-RU" dirty="0">
                <a:solidFill>
                  <a:srgbClr val="FF0000"/>
                </a:solidFill>
                <a:latin typeface="Times New Roman" panose="02020603050405020304" pitchFamily="18" charset="0"/>
                <a:cs typeface="Times New Roman" panose="02020603050405020304" pitchFamily="18" charset="0"/>
              </a:rPr>
              <a:t>Статья 11. Федеральные государственные образовательные стандарты и федеральные государственные требования. Образовательные стандарты</a:t>
            </a:r>
          </a:p>
          <a:p>
            <a:r>
              <a:rPr lang="ru-RU" dirty="0">
                <a:solidFill>
                  <a:srgbClr val="FF0000"/>
                </a:solidFill>
                <a:latin typeface="Times New Roman" panose="02020603050405020304" pitchFamily="18" charset="0"/>
                <a:cs typeface="Times New Roman" panose="02020603050405020304" pitchFamily="18" charset="0"/>
              </a:rPr>
              <a:t> </a:t>
            </a:r>
          </a:p>
        </p:txBody>
      </p:sp>
      <p:sp>
        <p:nvSpPr>
          <p:cNvPr id="4" name="Прямоугольник 3"/>
          <p:cNvSpPr/>
          <p:nvPr/>
        </p:nvSpPr>
        <p:spPr>
          <a:xfrm>
            <a:off x="647477" y="1854725"/>
            <a:ext cx="7848872" cy="2031325"/>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5.1. </a:t>
            </a:r>
            <a:r>
              <a:rPr lang="ru-RU" b="1" dirty="0">
                <a:latin typeface="Times New Roman" panose="02020603050405020304" pitchFamily="18" charset="0"/>
                <a:cs typeface="Times New Roman" panose="02020603050405020304" pitchFamily="18" charset="0"/>
              </a:rPr>
              <a:t>Федеральные государственные образовательные стандарты </a:t>
            </a:r>
            <a:r>
              <a:rPr lang="ru-RU" dirty="0">
                <a:latin typeface="Times New Roman" panose="02020603050405020304" pitchFamily="18" charset="0"/>
                <a:cs typeface="Times New Roman" panose="02020603050405020304" pitchFamily="18" charset="0"/>
              </a:rPr>
              <a:t>дошкольного, начального общего и основного общего образования </a:t>
            </a:r>
            <a:r>
              <a:rPr lang="ru-RU" b="1" dirty="0">
                <a:latin typeface="Times New Roman" panose="02020603050405020304" pitchFamily="18" charset="0"/>
                <a:cs typeface="Times New Roman" panose="02020603050405020304" pitchFamily="18" charset="0"/>
              </a:rPr>
              <a:t>обеспечивают возможность получения образования на родных языках из числа языков народов Российской Федерации, изучения государственных языков республик Российской Федерации, родных языков из числа языков народов Российской Федерации, в том числе русского языка как родного языка.</a:t>
            </a:r>
          </a:p>
        </p:txBody>
      </p:sp>
    </p:spTree>
    <p:extLst>
      <p:ext uri="{BB962C8B-B14F-4D97-AF65-F5344CB8AC3E}">
        <p14:creationId xmlns:p14="http://schemas.microsoft.com/office/powerpoint/2010/main" val="639507963"/>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4" y="42365"/>
            <a:ext cx="9144173" cy="5145470"/>
          </a:xfrm>
          <a:prstGeom prst="rect">
            <a:avLst/>
          </a:prstGeom>
        </p:spPr>
      </p:pic>
      <p:sp>
        <p:nvSpPr>
          <p:cNvPr id="9" name="Rectangle 2"/>
          <p:cNvSpPr txBox="1">
            <a:spLocks noChangeArrowheads="1"/>
          </p:cNvSpPr>
          <p:nvPr/>
        </p:nvSpPr>
        <p:spPr>
          <a:xfrm>
            <a:off x="4074350" y="2787775"/>
            <a:ext cx="4734247" cy="1656184"/>
          </a:xfrm>
          <a:prstGeom prst="rect">
            <a:avLst/>
          </a:prstGeom>
          <a:ln>
            <a:noFill/>
          </a:ln>
          <a:effectLst/>
        </p:spPr>
        <p:txBody>
          <a:bodyPr vert="horz" lIns="68580" tIns="34290" rIns="68580" bIns="3429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defRPr/>
            </a:pPr>
            <a:endParaRPr lang="ru-RU" sz="1725" b="1" i="1" dirty="0">
              <a:solidFill>
                <a:srgbClr val="0070C0"/>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a:p>
            <a:pPr algn="r">
              <a:spcBef>
                <a:spcPts val="0"/>
              </a:spcBef>
              <a:defRPr/>
            </a:pPr>
            <a:endParaRPr lang="ru-RU" sz="1725" b="1" i="1" dirty="0">
              <a:solidFill>
                <a:srgbClr val="1F497D"/>
              </a:solidFill>
            </a:endParaRPr>
          </a:p>
        </p:txBody>
      </p:sp>
      <p:sp>
        <p:nvSpPr>
          <p:cNvPr id="3" name="Прямоугольник 2"/>
          <p:cNvSpPr/>
          <p:nvPr/>
        </p:nvSpPr>
        <p:spPr>
          <a:xfrm>
            <a:off x="1043608" y="1209349"/>
            <a:ext cx="4140429" cy="369332"/>
          </a:xfrm>
          <a:prstGeom prst="rect">
            <a:avLst/>
          </a:prstGeom>
        </p:spPr>
        <p:txBody>
          <a:bodyPr wrap="none">
            <a:spAutoFit/>
          </a:bodyPr>
          <a:lstStyle/>
          <a:p>
            <a:r>
              <a:rPr lang="ru-RU" dirty="0">
                <a:solidFill>
                  <a:srgbClr val="FF0000"/>
                </a:solidFill>
                <a:latin typeface="Times New Roman" panose="02020603050405020304" pitchFamily="18" charset="0"/>
                <a:cs typeface="Times New Roman" panose="02020603050405020304" pitchFamily="18" charset="0"/>
              </a:rPr>
              <a:t>Статья 12. Образовательные программы</a:t>
            </a:r>
          </a:p>
        </p:txBody>
      </p:sp>
      <p:sp>
        <p:nvSpPr>
          <p:cNvPr id="4" name="Прямоугольник 3"/>
          <p:cNvSpPr/>
          <p:nvPr/>
        </p:nvSpPr>
        <p:spPr>
          <a:xfrm>
            <a:off x="401387" y="1745546"/>
            <a:ext cx="8341052" cy="646331"/>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5. Образовательные программы </a:t>
            </a:r>
            <a:r>
              <a:rPr lang="ru-RU" b="1" dirty="0">
                <a:latin typeface="Times New Roman" panose="02020603050405020304" pitchFamily="18" charset="0"/>
                <a:cs typeface="Times New Roman" panose="02020603050405020304" pitchFamily="18" charset="0"/>
              </a:rPr>
              <a:t>самостоятельно разрабатываются и утверждаются организацией</a:t>
            </a:r>
            <a:r>
              <a:rPr lang="ru-RU" dirty="0">
                <a:latin typeface="Times New Roman" panose="02020603050405020304" pitchFamily="18" charset="0"/>
                <a:cs typeface="Times New Roman" panose="02020603050405020304" pitchFamily="18" charset="0"/>
              </a:rPr>
              <a:t>, осуществляющей образовательную деятельность</a:t>
            </a:r>
          </a:p>
        </p:txBody>
      </p:sp>
      <p:sp>
        <p:nvSpPr>
          <p:cNvPr id="5" name="Прямоугольник 4"/>
          <p:cNvSpPr/>
          <p:nvPr/>
        </p:nvSpPr>
        <p:spPr>
          <a:xfrm>
            <a:off x="323528" y="2615100"/>
            <a:ext cx="8640960" cy="1477328"/>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7. Организации, осуществляющие образовательную деятельность по имеющим государственную аккредитацию образовательным </a:t>
            </a:r>
            <a:r>
              <a:rPr lang="ru-RU" dirty="0" smtClean="0">
                <a:latin typeface="Times New Roman" panose="02020603050405020304" pitchFamily="18" charset="0"/>
                <a:cs typeface="Times New Roman" panose="02020603050405020304" pitchFamily="18" charset="0"/>
              </a:rPr>
              <a:t>программам, </a:t>
            </a:r>
            <a:r>
              <a:rPr lang="ru-RU" dirty="0">
                <a:latin typeface="Times New Roman" panose="02020603050405020304" pitchFamily="18" charset="0"/>
                <a:cs typeface="Times New Roman" panose="02020603050405020304" pitchFamily="18" charset="0"/>
              </a:rPr>
              <a:t>разрабатывают образовательные программы </a:t>
            </a:r>
            <a:r>
              <a:rPr lang="ru-RU" b="1" dirty="0">
                <a:latin typeface="Times New Roman" panose="02020603050405020304" pitchFamily="18" charset="0"/>
                <a:cs typeface="Times New Roman" panose="02020603050405020304" pitchFamily="18" charset="0"/>
              </a:rPr>
              <a:t>в соответствии с федеральными государственными образовательными стандартами и с учетом соответствующих примерных основных образовательных программ</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99482347"/>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Другая 1">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7195</TotalTime>
  <Words>3131</Words>
  <Application>Microsoft Office PowerPoint</Application>
  <PresentationFormat>Экран (16:9)</PresentationFormat>
  <Paragraphs>612</Paragraphs>
  <Slides>49</Slides>
  <Notes>1</Notes>
  <HiddenSlides>0</HiddenSlides>
  <MMClips>0</MMClips>
  <ScaleCrop>false</ScaleCrop>
  <HeadingPairs>
    <vt:vector size="4" baseType="variant">
      <vt:variant>
        <vt:lpstr>Тема</vt:lpstr>
      </vt:variant>
      <vt:variant>
        <vt:i4>2</vt:i4>
      </vt:variant>
      <vt:variant>
        <vt:lpstr>Заголовки слайдов</vt:lpstr>
      </vt:variant>
      <vt:variant>
        <vt:i4>49</vt:i4>
      </vt:variant>
    </vt:vector>
  </HeadingPairs>
  <TitlesOfParts>
    <vt:vector size="51" baseType="lpstr">
      <vt:lpstr>Тема Office</vt:lpstr>
      <vt:lpstr>2_Тема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МОиН РТ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Админ</dc:creator>
  <cp:lastModifiedBy>Galiya</cp:lastModifiedBy>
  <cp:revision>512</cp:revision>
  <cp:lastPrinted>2014-10-20T10:00:46Z</cp:lastPrinted>
  <dcterms:created xsi:type="dcterms:W3CDTF">2009-12-08T06:57:32Z</dcterms:created>
  <dcterms:modified xsi:type="dcterms:W3CDTF">2020-01-17T05:53:11Z</dcterms:modified>
</cp:coreProperties>
</file>